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0A_50C3C84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54" r:id="rId4"/>
  </p:sldMasterIdLst>
  <p:notesMasterIdLst>
    <p:notesMasterId r:id="rId34"/>
  </p:notesMasterIdLst>
  <p:handoutMasterIdLst>
    <p:handoutMasterId r:id="rId35"/>
  </p:handoutMasterIdLst>
  <p:sldIdLst>
    <p:sldId id="1006" r:id="rId5"/>
    <p:sldId id="261" r:id="rId6"/>
    <p:sldId id="333" r:id="rId7"/>
    <p:sldId id="300" r:id="rId8"/>
    <p:sldId id="341" r:id="rId9"/>
    <p:sldId id="256" r:id="rId10"/>
    <p:sldId id="344" r:id="rId11"/>
    <p:sldId id="325" r:id="rId12"/>
    <p:sldId id="345" r:id="rId13"/>
    <p:sldId id="314" r:id="rId14"/>
    <p:sldId id="322" r:id="rId15"/>
    <p:sldId id="1001" r:id="rId16"/>
    <p:sldId id="1007" r:id="rId17"/>
    <p:sldId id="1002" r:id="rId18"/>
    <p:sldId id="315" r:id="rId19"/>
    <p:sldId id="263" r:id="rId20"/>
    <p:sldId id="289" r:id="rId21"/>
    <p:sldId id="276" r:id="rId22"/>
    <p:sldId id="288" r:id="rId23"/>
    <p:sldId id="286" r:id="rId24"/>
    <p:sldId id="266" r:id="rId25"/>
    <p:sldId id="999" r:id="rId26"/>
    <p:sldId id="349" r:id="rId27"/>
    <p:sldId id="346" r:id="rId28"/>
    <p:sldId id="1004" r:id="rId29"/>
    <p:sldId id="1005" r:id="rId30"/>
    <p:sldId id="348" r:id="rId31"/>
    <p:sldId id="1008" r:id="rId32"/>
    <p:sldId id="100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B7EC4D-7E5F-F077-1525-EC670ED68973}" name="Sasha Drozdova" initials="SD" userId="S::sasha@homebaseccc.org::f6e6fea7-f807-4998-9ec7-c0ecbf6ca8fa" providerId="AD"/>
  <p188:author id="{0E7888EF-BAE9-97FA-28E7-27EBF9AF9F30}" name="Carla Carvalho" initials="CC" userId="Y/MiC5JHVu/4tH2QNF6xi2cIzyDtEanwk9IrRNOl0l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87175F"/>
    <a:srgbClr val="EEC621"/>
    <a:srgbClr val="E58C09"/>
    <a:srgbClr val="43467B"/>
    <a:srgbClr val="AEA422"/>
    <a:srgbClr val="F69E1D"/>
    <a:srgbClr val="E19E6B"/>
    <a:srgbClr val="75503A"/>
    <a:srgbClr val="DDB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7" autoAdjust="0"/>
    <p:restoredTop sz="88537" autoAdjust="0"/>
  </p:normalViewPr>
  <p:slideViewPr>
    <p:cSldViewPr>
      <p:cViewPr varScale="1">
        <p:scale>
          <a:sx n="93" d="100"/>
          <a:sy n="93" d="100"/>
        </p:scale>
        <p:origin x="912" y="200"/>
      </p:cViewPr>
      <p:guideLst/>
    </p:cSldViewPr>
  </p:slideViewPr>
  <p:outlineViewPr>
    <p:cViewPr>
      <p:scale>
        <a:sx n="33" d="100"/>
        <a:sy n="33" d="100"/>
      </p:scale>
      <p:origin x="0" y="-2082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hsisi_sharelib\Sharelib$\Mental%20Health\Office%20of%20Supportive%20Housing\Leila_Project%20Files\City_County%20Meeting%20Slides_KJ_04%2010%202019\Capacity%20over%20Time_2015%20to%2020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hsisi_sharelib\Sharelib$\Mental%20Health\Office%20of%20Supportive%20Housing\01%20Board%20of%20Supervisors\02%20Committee,%20Off-Agenda%20Report%20Suppl%20Info\Supportive%20Housing%20Report\Housing%20Placements\HLUET_Charts_Inflow_Housed_5_202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baseline="0">
                <a:solidFill>
                  <a:schemeClr val="dk1">
                    <a:lumMod val="75000"/>
                    <a:lumOff val="25000"/>
                  </a:schemeClr>
                </a:solidFill>
                <a:latin typeface="+mn-lt"/>
                <a:ea typeface="+mn-ea"/>
                <a:cs typeface="+mn-cs"/>
              </a:defRPr>
            </a:pPr>
            <a:r>
              <a:rPr lang="en-US" b="0" dirty="0"/>
              <a:t>2,961 total units since 2015</a:t>
            </a:r>
          </a:p>
          <a:p>
            <a:pPr>
              <a:defRPr b="0"/>
            </a:pPr>
            <a:r>
              <a:rPr lang="en-US" sz="1800" b="0" dirty="0"/>
              <a:t>compared to &lt;250 units before 2015</a:t>
            </a:r>
          </a:p>
        </c:rich>
      </c:tx>
      <c:layout>
        <c:manualLayout>
          <c:xMode val="edge"/>
          <c:yMode val="edge"/>
          <c:x val="0.21393180989613633"/>
          <c:y val="0"/>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9.7889954157261538E-2"/>
          <c:y val="0.45781515962573494"/>
          <c:w val="0.90211004584273846"/>
          <c:h val="0.30455178972184804"/>
        </c:manualLayout>
      </c:layout>
      <c:barChart>
        <c:barDir val="bar"/>
        <c:grouping val="stacked"/>
        <c:varyColors val="0"/>
        <c:ser>
          <c:idx val="0"/>
          <c:order val="0"/>
          <c:tx>
            <c:strRef>
              <c:f>Sheet1!$B$1</c:f>
              <c:strCache>
                <c:ptCount val="1"/>
                <c:pt idx="0">
                  <c:v>In Operation</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r>
                      <a:rPr lang="en-US" dirty="0"/>
                      <a:t>1,532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C7E-4F21-9DE5-AFE7CEA68F6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Units</c:v>
                </c:pt>
              </c:strCache>
            </c:strRef>
          </c:cat>
          <c:val>
            <c:numRef>
              <c:f>Sheet1!$B$2</c:f>
              <c:numCache>
                <c:formatCode>General</c:formatCode>
                <c:ptCount val="1"/>
                <c:pt idx="0">
                  <c:v>1209</c:v>
                </c:pt>
              </c:numCache>
            </c:numRef>
          </c:val>
          <c:extLst>
            <c:ext xmlns:c16="http://schemas.microsoft.com/office/drawing/2014/chart" uri="{C3380CC4-5D6E-409C-BE32-E72D297353CC}">
              <c16:uniqueId val="{00000001-3C7E-4F21-9DE5-AFE7CEA68F66}"/>
            </c:ext>
          </c:extLst>
        </c:ser>
        <c:ser>
          <c:idx val="1"/>
          <c:order val="1"/>
          <c:tx>
            <c:strRef>
              <c:f>Sheet1!$C$1</c:f>
              <c:strCache>
                <c:ptCount val="1"/>
                <c:pt idx="0">
                  <c:v>Under Construction</c:v>
                </c:pt>
              </c:strCache>
            </c:strRef>
          </c:tx>
          <c:spPr>
            <a:solidFill>
              <a:schemeClr val="accent2">
                <a:alpha val="85000"/>
              </a:schemeClr>
            </a:solidFill>
            <a:ln w="9525" cap="flat" cmpd="sng" algn="ctr">
              <a:solidFill>
                <a:schemeClr val="lt1">
                  <a:alpha val="50000"/>
                </a:schemeClr>
              </a:solidFill>
              <a:round/>
            </a:ln>
            <a:effectLst/>
          </c:spPr>
          <c:invertIfNegative val="0"/>
          <c:dLbls>
            <c:dLbl>
              <c:idx val="0"/>
              <c:tx>
                <c:rich>
                  <a:bodyPr/>
                  <a:lstStyle/>
                  <a:p>
                    <a:r>
                      <a:rPr lang="en-US" dirty="0"/>
                      <a:t>683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C7E-4F21-9DE5-AFE7CEA68F6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Units</c:v>
                </c:pt>
              </c:strCache>
            </c:strRef>
          </c:cat>
          <c:val>
            <c:numRef>
              <c:f>Sheet1!$C$2</c:f>
              <c:numCache>
                <c:formatCode>General</c:formatCode>
                <c:ptCount val="1"/>
                <c:pt idx="0">
                  <c:v>720</c:v>
                </c:pt>
              </c:numCache>
            </c:numRef>
          </c:val>
          <c:extLst>
            <c:ext xmlns:c16="http://schemas.microsoft.com/office/drawing/2014/chart" uri="{C3380CC4-5D6E-409C-BE32-E72D297353CC}">
              <c16:uniqueId val="{00000003-3C7E-4F21-9DE5-AFE7CEA68F66}"/>
            </c:ext>
          </c:extLst>
        </c:ser>
        <c:ser>
          <c:idx val="2"/>
          <c:order val="2"/>
          <c:tx>
            <c:strRef>
              <c:f>Sheet1!$D$1</c:f>
              <c:strCache>
                <c:ptCount val="1"/>
                <c:pt idx="0">
                  <c:v>Pipeline</c:v>
                </c:pt>
              </c:strCache>
            </c:strRef>
          </c:tx>
          <c:spPr>
            <a:solidFill>
              <a:schemeClr val="accent3">
                <a:alpha val="85000"/>
              </a:schemeClr>
            </a:solidFill>
            <a:ln w="9525" cap="flat" cmpd="sng" algn="ctr">
              <a:solidFill>
                <a:schemeClr val="lt1">
                  <a:alpha val="50000"/>
                </a:schemeClr>
              </a:solidFill>
              <a:round/>
            </a:ln>
            <a:effectLst/>
          </c:spPr>
          <c:invertIfNegative val="0"/>
          <c:dLbls>
            <c:dLbl>
              <c:idx val="0"/>
              <c:tx>
                <c:rich>
                  <a:bodyPr/>
                  <a:lstStyle/>
                  <a:p>
                    <a:r>
                      <a:rPr lang="en-US" dirty="0"/>
                      <a:t>746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C7E-4F21-9DE5-AFE7CEA68F66}"/>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c:f>
              <c:strCache>
                <c:ptCount val="1"/>
                <c:pt idx="0">
                  <c:v>Units</c:v>
                </c:pt>
              </c:strCache>
            </c:strRef>
          </c:cat>
          <c:val>
            <c:numRef>
              <c:f>Sheet1!$D$2</c:f>
              <c:numCache>
                <c:formatCode>General</c:formatCode>
                <c:ptCount val="1"/>
                <c:pt idx="0">
                  <c:v>846</c:v>
                </c:pt>
              </c:numCache>
            </c:numRef>
          </c:val>
          <c:extLst>
            <c:ext xmlns:c16="http://schemas.microsoft.com/office/drawing/2014/chart" uri="{C3380CC4-5D6E-409C-BE32-E72D297353CC}">
              <c16:uniqueId val="{00000005-3C7E-4F21-9DE5-AFE7CEA68F66}"/>
            </c:ext>
          </c:extLst>
        </c:ser>
        <c:dLbls>
          <c:dLblPos val="ctr"/>
          <c:showLegendKey val="0"/>
          <c:showVal val="1"/>
          <c:showCatName val="0"/>
          <c:showSerName val="0"/>
          <c:showPercent val="0"/>
          <c:showBubbleSize val="0"/>
        </c:dLbls>
        <c:gapWidth val="150"/>
        <c:overlap val="100"/>
        <c:axId val="244840984"/>
        <c:axId val="244841376"/>
      </c:barChart>
      <c:catAx>
        <c:axId val="244840984"/>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244841376"/>
        <c:crosses val="autoZero"/>
        <c:auto val="1"/>
        <c:lblAlgn val="ctr"/>
        <c:lblOffset val="100"/>
        <c:noMultiLvlLbl val="0"/>
      </c:catAx>
      <c:valAx>
        <c:axId val="244841376"/>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4484098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PSH!$L$3</c:f>
              <c:strCache>
                <c:ptCount val="1"/>
                <c:pt idx="0">
                  <c:v>PSH Scattered Site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PSH!$L$4:$L$11</c:f>
              <c:numCache>
                <c:formatCode>_(* #,##0_);_(* \(#,##0\);_(* "-"??_);_(@_)</c:formatCode>
                <c:ptCount val="8"/>
                <c:pt idx="0">
                  <c:v>1491</c:v>
                </c:pt>
                <c:pt idx="1">
                  <c:v>2288</c:v>
                </c:pt>
                <c:pt idx="2">
                  <c:v>2417</c:v>
                </c:pt>
                <c:pt idx="3">
                  <c:v>2312</c:v>
                </c:pt>
                <c:pt idx="4">
                  <c:v>2590</c:v>
                </c:pt>
                <c:pt idx="5">
                  <c:v>2383</c:v>
                </c:pt>
                <c:pt idx="6">
                  <c:v>2463</c:v>
                </c:pt>
                <c:pt idx="7">
                  <c:v>2452</c:v>
                </c:pt>
              </c:numCache>
            </c:numRef>
          </c:val>
          <c:extLst>
            <c:ext xmlns:c16="http://schemas.microsoft.com/office/drawing/2014/chart" uri="{C3380CC4-5D6E-409C-BE32-E72D297353CC}">
              <c16:uniqueId val="{00000000-B75B-418B-A527-7FCC20ABAD16}"/>
            </c:ext>
          </c:extLst>
        </c:ser>
        <c:ser>
          <c:idx val="1"/>
          <c:order val="1"/>
          <c:tx>
            <c:strRef>
              <c:f>PSH!$M$3</c:f>
              <c:strCache>
                <c:ptCount val="1"/>
                <c:pt idx="0">
                  <c:v>PSH Development</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PSH!$M$4:$M$11</c:f>
              <c:numCache>
                <c:formatCode>General</c:formatCode>
                <c:ptCount val="8"/>
                <c:pt idx="0">
                  <c:v>409</c:v>
                </c:pt>
                <c:pt idx="1">
                  <c:v>461</c:v>
                </c:pt>
                <c:pt idx="2">
                  <c:v>475</c:v>
                </c:pt>
                <c:pt idx="3">
                  <c:v>589</c:v>
                </c:pt>
                <c:pt idx="4">
                  <c:v>682</c:v>
                </c:pt>
                <c:pt idx="5" formatCode="_(* #,##0_);_(* \(#,##0\);_(* &quot;-&quot;??_);_(@_)">
                  <c:v>1001</c:v>
                </c:pt>
                <c:pt idx="6" formatCode="_(* #,##0_);_(* \(#,##0\);_(* &quot;-&quot;??_);_(@_)">
                  <c:v>1021</c:v>
                </c:pt>
                <c:pt idx="7" formatCode="_(* #,##0_);_(* \(#,##0\);_(* &quot;-&quot;??_);_(@_)">
                  <c:v>1239</c:v>
                </c:pt>
              </c:numCache>
            </c:numRef>
          </c:val>
          <c:extLst>
            <c:ext xmlns:c16="http://schemas.microsoft.com/office/drawing/2014/chart" uri="{C3380CC4-5D6E-409C-BE32-E72D297353CC}">
              <c16:uniqueId val="{00000001-B75B-418B-A527-7FCC20ABAD16}"/>
            </c:ext>
          </c:extLst>
        </c:ser>
        <c:ser>
          <c:idx val="2"/>
          <c:order val="2"/>
          <c:tx>
            <c:strRef>
              <c:f>PSH!$N$3</c:f>
              <c:strCache>
                <c:ptCount val="1"/>
                <c:pt idx="0">
                  <c:v>PSH Development Pipeline</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PSH!$N$4:$N$11</c:f>
              <c:numCache>
                <c:formatCode>General</c:formatCode>
                <c:ptCount val="8"/>
                <c:pt idx="7">
                  <c:v>769</c:v>
                </c:pt>
              </c:numCache>
            </c:numRef>
          </c:val>
          <c:extLst>
            <c:ext xmlns:c16="http://schemas.microsoft.com/office/drawing/2014/chart" uri="{C3380CC4-5D6E-409C-BE32-E72D297353CC}">
              <c16:uniqueId val="{00000002-B75B-418B-A527-7FCC20ABAD16}"/>
            </c:ext>
          </c:extLst>
        </c:ser>
        <c:ser>
          <c:idx val="3"/>
          <c:order val="3"/>
          <c:tx>
            <c:strRef>
              <c:f>PSH!$O$3</c:f>
              <c:strCache>
                <c:ptCount val="1"/>
                <c:pt idx="0">
                  <c:v>RRH Scattered Site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PSH!$O$4:$O$11</c:f>
              <c:numCache>
                <c:formatCode>General</c:formatCode>
                <c:ptCount val="8"/>
                <c:pt idx="0">
                  <c:v>735</c:v>
                </c:pt>
                <c:pt idx="1">
                  <c:v>808</c:v>
                </c:pt>
                <c:pt idx="2" formatCode="_(* #,##0_);_(* \(#,##0\);_(* &quot;-&quot;??_);_(@_)">
                  <c:v>1109</c:v>
                </c:pt>
                <c:pt idx="3" formatCode="_(* #,##0_);_(* \(#,##0\);_(* &quot;-&quot;??_);_(@_)">
                  <c:v>1248</c:v>
                </c:pt>
                <c:pt idx="4" formatCode="_(* #,##0_);_(* \(#,##0\);_(* &quot;-&quot;??_);_(@_)">
                  <c:v>1460</c:v>
                </c:pt>
                <c:pt idx="5" formatCode="_(* #,##0_);_(* \(#,##0\);_(* &quot;-&quot;??_);_(@_)">
                  <c:v>1543</c:v>
                </c:pt>
                <c:pt idx="6" formatCode="_(* #,##0_);_(* \(#,##0\);_(* &quot;-&quot;??_);_(@_)">
                  <c:v>1695</c:v>
                </c:pt>
                <c:pt idx="7" formatCode="_(* #,##0_);_(* \(#,##0\);_(* &quot;-&quot;??_);_(@_)">
                  <c:v>1776</c:v>
                </c:pt>
              </c:numCache>
            </c:numRef>
          </c:val>
          <c:extLst>
            <c:ext xmlns:c16="http://schemas.microsoft.com/office/drawing/2014/chart" uri="{C3380CC4-5D6E-409C-BE32-E72D297353CC}">
              <c16:uniqueId val="{00000003-B75B-418B-A527-7FCC20ABAD16}"/>
            </c:ext>
          </c:extLst>
        </c:ser>
        <c:ser>
          <c:idx val="4"/>
          <c:order val="4"/>
          <c:tx>
            <c:strRef>
              <c:f>PSH!$P$3</c:f>
              <c:strCache>
                <c:ptCount val="1"/>
                <c:pt idx="0">
                  <c:v>RRH Development Pipeline</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PSH!$P$4:$P$11</c:f>
              <c:numCache>
                <c:formatCode>General</c:formatCode>
                <c:ptCount val="8"/>
                <c:pt idx="7">
                  <c:v>369</c:v>
                </c:pt>
              </c:numCache>
            </c:numRef>
          </c:val>
          <c:extLst>
            <c:ext xmlns:c16="http://schemas.microsoft.com/office/drawing/2014/chart" uri="{C3380CC4-5D6E-409C-BE32-E72D297353CC}">
              <c16:uniqueId val="{00000004-B75B-418B-A527-7FCC20ABAD16}"/>
            </c:ext>
          </c:extLst>
        </c:ser>
        <c:ser>
          <c:idx val="5"/>
          <c:order val="5"/>
          <c:tx>
            <c:strRef>
              <c:f>PSH!$Q$3</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PSH!$K$4:$K$11</c:f>
              <c:strCache>
                <c:ptCount val="8"/>
                <c:pt idx="0">
                  <c:v>Jan 2015</c:v>
                </c:pt>
                <c:pt idx="1">
                  <c:v>July 2016</c:v>
                </c:pt>
                <c:pt idx="2">
                  <c:v>Jan 2017</c:v>
                </c:pt>
                <c:pt idx="3">
                  <c:v>Jan 2018</c:v>
                </c:pt>
                <c:pt idx="4">
                  <c:v>Jan 2019</c:v>
                </c:pt>
                <c:pt idx="5">
                  <c:v>Jan 2020</c:v>
                </c:pt>
                <c:pt idx="6">
                  <c:v>Jan 2021</c:v>
                </c:pt>
                <c:pt idx="7">
                  <c:v>Jan 2022</c:v>
                </c:pt>
              </c:strCache>
            </c:strRef>
          </c:cat>
          <c:val>
            <c:numRef>
              <c:f>PSH!$Q$4:$Q$11</c:f>
              <c:numCache>
                <c:formatCode>_(* #,##0_);_(* \(#,##0\);_(* "-"??_);_(@_)</c:formatCode>
                <c:ptCount val="8"/>
                <c:pt idx="0">
                  <c:v>2635</c:v>
                </c:pt>
                <c:pt idx="1">
                  <c:v>3557</c:v>
                </c:pt>
                <c:pt idx="2">
                  <c:v>4001</c:v>
                </c:pt>
                <c:pt idx="3">
                  <c:v>4149</c:v>
                </c:pt>
                <c:pt idx="4">
                  <c:v>4732</c:v>
                </c:pt>
                <c:pt idx="5">
                  <c:v>4927</c:v>
                </c:pt>
                <c:pt idx="6">
                  <c:v>5179</c:v>
                </c:pt>
                <c:pt idx="7">
                  <c:v>6605</c:v>
                </c:pt>
              </c:numCache>
            </c:numRef>
          </c:val>
          <c:extLst>
            <c:ext xmlns:c16="http://schemas.microsoft.com/office/drawing/2014/chart" uri="{C3380CC4-5D6E-409C-BE32-E72D297353CC}">
              <c16:uniqueId val="{00000005-B75B-418B-A527-7FCC20ABAD16}"/>
            </c:ext>
          </c:extLst>
        </c:ser>
        <c:dLbls>
          <c:showLegendKey val="0"/>
          <c:showVal val="0"/>
          <c:showCatName val="0"/>
          <c:showSerName val="0"/>
          <c:showPercent val="0"/>
          <c:showBubbleSize val="0"/>
        </c:dLbls>
        <c:gapWidth val="150"/>
        <c:overlap val="100"/>
        <c:axId val="1184919072"/>
        <c:axId val="1184919728"/>
      </c:barChart>
      <c:catAx>
        <c:axId val="118491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4919728"/>
        <c:crosses val="autoZero"/>
        <c:auto val="1"/>
        <c:lblAlgn val="ctr"/>
        <c:lblOffset val="100"/>
        <c:noMultiLvlLbl val="0"/>
      </c:catAx>
      <c:valAx>
        <c:axId val="1184919728"/>
        <c:scaling>
          <c:orientation val="minMax"/>
          <c:max val="7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4919072"/>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3-F189-4A0B-B867-59297FD8316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2007</c:v>
                </c:pt>
                <c:pt idx="1">
                  <c:v>2009</c:v>
                </c:pt>
                <c:pt idx="2">
                  <c:v>2011</c:v>
                </c:pt>
                <c:pt idx="3">
                  <c:v>2013</c:v>
                </c:pt>
                <c:pt idx="4">
                  <c:v>2015</c:v>
                </c:pt>
                <c:pt idx="5">
                  <c:v>2017</c:v>
                </c:pt>
                <c:pt idx="6">
                  <c:v>2019</c:v>
                </c:pt>
                <c:pt idx="7">
                  <c:v>2022</c:v>
                </c:pt>
              </c:numCache>
            </c:numRef>
          </c:cat>
          <c:val>
            <c:numRef>
              <c:f>Sheet1!$B$2:$B$9</c:f>
              <c:numCache>
                <c:formatCode>#,##0</c:formatCode>
                <c:ptCount val="8"/>
                <c:pt idx="0">
                  <c:v>7202</c:v>
                </c:pt>
                <c:pt idx="1">
                  <c:v>7086</c:v>
                </c:pt>
                <c:pt idx="2">
                  <c:v>7067</c:v>
                </c:pt>
                <c:pt idx="3">
                  <c:v>7631</c:v>
                </c:pt>
                <c:pt idx="4">
                  <c:v>6556</c:v>
                </c:pt>
                <c:pt idx="5">
                  <c:v>7394</c:v>
                </c:pt>
                <c:pt idx="6">
                  <c:v>9706</c:v>
                </c:pt>
                <c:pt idx="7">
                  <c:v>10028</c:v>
                </c:pt>
              </c:numCache>
            </c:numRef>
          </c:val>
          <c:extLst>
            <c:ext xmlns:c16="http://schemas.microsoft.com/office/drawing/2014/chart" uri="{C3380CC4-5D6E-409C-BE32-E72D297353CC}">
              <c16:uniqueId val="{00000000-F189-4A0B-B867-59297FD83167}"/>
            </c:ext>
          </c:extLst>
        </c:ser>
        <c:dLbls>
          <c:showLegendKey val="0"/>
          <c:showVal val="0"/>
          <c:showCatName val="0"/>
          <c:showSerName val="0"/>
          <c:showPercent val="0"/>
          <c:showBubbleSize val="0"/>
        </c:dLbls>
        <c:gapWidth val="219"/>
        <c:overlap val="-27"/>
        <c:axId val="922142952"/>
        <c:axId val="922139016"/>
      </c:barChart>
      <c:catAx>
        <c:axId val="922142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139016"/>
        <c:crosses val="autoZero"/>
        <c:auto val="1"/>
        <c:lblAlgn val="ctr"/>
        <c:lblOffset val="100"/>
        <c:noMultiLvlLbl val="0"/>
      </c:catAx>
      <c:valAx>
        <c:axId val="9221390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2142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InflowHousedChart!$B$1</c:f>
              <c:strCache>
                <c:ptCount val="1"/>
                <c:pt idx="0">
                  <c:v>Housing Placements (Household)</c:v>
                </c:pt>
              </c:strCache>
            </c:strRef>
          </c:tx>
          <c:spPr>
            <a:solidFill>
              <a:schemeClr val="accent1">
                <a:shade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InflowHousedChart!$B$30:$B$41</c:f>
              <c:numCache>
                <c:formatCode>General</c:formatCode>
                <c:ptCount val="12"/>
                <c:pt idx="0">
                  <c:v>173</c:v>
                </c:pt>
                <c:pt idx="1">
                  <c:v>179</c:v>
                </c:pt>
                <c:pt idx="2">
                  <c:v>144</c:v>
                </c:pt>
                <c:pt idx="3">
                  <c:v>176</c:v>
                </c:pt>
                <c:pt idx="4">
                  <c:v>174</c:v>
                </c:pt>
                <c:pt idx="5">
                  <c:v>155</c:v>
                </c:pt>
                <c:pt idx="6">
                  <c:v>190</c:v>
                </c:pt>
                <c:pt idx="7">
                  <c:v>226</c:v>
                </c:pt>
                <c:pt idx="8">
                  <c:v>205</c:v>
                </c:pt>
                <c:pt idx="9">
                  <c:v>187</c:v>
                </c:pt>
                <c:pt idx="10">
                  <c:v>206</c:v>
                </c:pt>
                <c:pt idx="11">
                  <c:v>201</c:v>
                </c:pt>
              </c:numCache>
            </c:numRef>
          </c:val>
          <c:extLst>
            <c:ext xmlns:c16="http://schemas.microsoft.com/office/drawing/2014/chart" uri="{C3380CC4-5D6E-409C-BE32-E72D297353CC}">
              <c16:uniqueId val="{00000000-1D57-4F3F-BE09-51FE22127B9D}"/>
            </c:ext>
          </c:extLst>
        </c:ser>
        <c:ser>
          <c:idx val="1"/>
          <c:order val="1"/>
          <c:tx>
            <c:strRef>
              <c:f>InflowHousedChart!$C$1</c:f>
              <c:strCache>
                <c:ptCount val="1"/>
                <c:pt idx="0">
                  <c:v>filler 1</c:v>
                </c:pt>
              </c:strCache>
            </c:strRef>
          </c:tx>
          <c:spPr>
            <a:solidFill>
              <a:schemeClr val="accent1">
                <a:shade val="58000"/>
              </a:schemeClr>
            </a:solidFill>
            <a:ln>
              <a:noFill/>
            </a:ln>
            <a:effectLst/>
          </c:spPr>
          <c:invertIfNegative val="0"/>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InflowHousedChart!$C$30:$C$41</c:f>
              <c:numCache>
                <c:formatCode>General</c:formatCode>
                <c:ptCount val="12"/>
              </c:numCache>
            </c:numRef>
          </c:val>
          <c:extLst>
            <c:ext xmlns:c16="http://schemas.microsoft.com/office/drawing/2014/chart" uri="{C3380CC4-5D6E-409C-BE32-E72D297353CC}">
              <c16:uniqueId val="{00000001-1D57-4F3F-BE09-51FE22127B9D}"/>
            </c:ext>
          </c:extLst>
        </c:ser>
        <c:ser>
          <c:idx val="2"/>
          <c:order val="2"/>
          <c:tx>
            <c:strRef>
              <c:f>InflowHousedChart!$D$1</c:f>
              <c:strCache>
                <c:ptCount val="1"/>
                <c:pt idx="0">
                  <c:v>filler 2</c:v>
                </c:pt>
              </c:strCache>
            </c:strRef>
          </c:tx>
          <c:spPr>
            <a:solidFill>
              <a:schemeClr val="accent1">
                <a:shade val="72000"/>
              </a:schemeClr>
            </a:solidFill>
            <a:ln>
              <a:noFill/>
            </a:ln>
            <a:effectLst/>
          </c:spPr>
          <c:invertIfNegative val="0"/>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InflowHousedChart!$D$30:$D$41</c:f>
              <c:numCache>
                <c:formatCode>General</c:formatCode>
                <c:ptCount val="12"/>
              </c:numCache>
            </c:numRef>
          </c:val>
          <c:extLst>
            <c:ext xmlns:c16="http://schemas.microsoft.com/office/drawing/2014/chart" uri="{C3380CC4-5D6E-409C-BE32-E72D297353CC}">
              <c16:uniqueId val="{00000002-1D57-4F3F-BE09-51FE22127B9D}"/>
            </c:ext>
          </c:extLst>
        </c:ser>
        <c:ser>
          <c:idx val="3"/>
          <c:order val="3"/>
          <c:tx>
            <c:strRef>
              <c:f>InflowHousedChart!$E$1</c:f>
              <c:strCache>
                <c:ptCount val="1"/>
                <c:pt idx="0">
                  <c:v>filler 3</c:v>
                </c:pt>
              </c:strCache>
            </c:strRef>
          </c:tx>
          <c:spPr>
            <a:solidFill>
              <a:schemeClr val="accent1">
                <a:shade val="86000"/>
              </a:schemeClr>
            </a:solidFill>
            <a:ln>
              <a:noFill/>
            </a:ln>
            <a:effectLst/>
          </c:spPr>
          <c:invertIfNegative val="0"/>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InflowHousedChart!$E$30:$E$41</c:f>
              <c:numCache>
                <c:formatCode>General</c:formatCode>
                <c:ptCount val="12"/>
              </c:numCache>
            </c:numRef>
          </c:val>
          <c:extLst>
            <c:ext xmlns:c16="http://schemas.microsoft.com/office/drawing/2014/chart" uri="{C3380CC4-5D6E-409C-BE32-E72D297353CC}">
              <c16:uniqueId val="{00000003-1D57-4F3F-BE09-51FE22127B9D}"/>
            </c:ext>
          </c:extLst>
        </c:ser>
        <c:ser>
          <c:idx val="4"/>
          <c:order val="4"/>
          <c:tx>
            <c:strRef>
              <c:f>InflowHousedChart!$F$1</c:f>
              <c:strCache>
                <c:ptCount val="1"/>
                <c:pt idx="0">
                  <c:v>filler 4</c:v>
                </c:pt>
              </c:strCache>
            </c:strRef>
          </c:tx>
          <c:spPr>
            <a:solidFill>
              <a:schemeClr val="accent1"/>
            </a:solidFill>
            <a:ln>
              <a:noFill/>
            </a:ln>
            <a:effectLst/>
          </c:spPr>
          <c:invertIfNegative val="0"/>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InflowHousedChart!$F$30:$F$41</c:f>
              <c:numCache>
                <c:formatCode>General</c:formatCode>
                <c:ptCount val="12"/>
              </c:numCache>
            </c:numRef>
          </c:val>
          <c:extLst>
            <c:ext xmlns:c16="http://schemas.microsoft.com/office/drawing/2014/chart" uri="{C3380CC4-5D6E-409C-BE32-E72D297353CC}">
              <c16:uniqueId val="{00000004-1D57-4F3F-BE09-51FE22127B9D}"/>
            </c:ext>
          </c:extLst>
        </c:ser>
        <c:dLbls>
          <c:showLegendKey val="0"/>
          <c:showVal val="0"/>
          <c:showCatName val="0"/>
          <c:showSerName val="0"/>
          <c:showPercent val="0"/>
          <c:showBubbleSize val="0"/>
        </c:dLbls>
        <c:gapWidth val="0"/>
        <c:overlap val="36"/>
        <c:axId val="699604752"/>
        <c:axId val="699607048"/>
      </c:barChart>
      <c:barChart>
        <c:barDir val="col"/>
        <c:grouping val="stacked"/>
        <c:varyColors val="0"/>
        <c:ser>
          <c:idx val="8"/>
          <c:order val="5"/>
          <c:tx>
            <c:strRef>
              <c:f>InflowHousedChart!$J$1</c:f>
              <c:strCache>
                <c:ptCount val="1"/>
                <c:pt idx="0">
                  <c:v>total</c:v>
                </c:pt>
              </c:strCache>
            </c:strRef>
          </c:tx>
          <c:spPr>
            <a:solidFill>
              <a:schemeClr val="accent1">
                <a:tint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cat>
            <c:numRef>
              <c:f>InflowHousedChart!$A$30:$A$41</c:f>
              <c:numCache>
                <c:formatCode>mmm\-yy</c:formatCode>
                <c:ptCount val="12"/>
                <c:pt idx="0">
                  <c:v>44409</c:v>
                </c:pt>
                <c:pt idx="1">
                  <c:v>44440</c:v>
                </c:pt>
                <c:pt idx="2">
                  <c:v>44470</c:v>
                </c:pt>
                <c:pt idx="3">
                  <c:v>44501</c:v>
                </c:pt>
                <c:pt idx="4">
                  <c:v>44531</c:v>
                </c:pt>
                <c:pt idx="5">
                  <c:v>44562</c:v>
                </c:pt>
                <c:pt idx="6">
                  <c:v>44593</c:v>
                </c:pt>
                <c:pt idx="7">
                  <c:v>44621</c:v>
                </c:pt>
                <c:pt idx="8">
                  <c:v>44652</c:v>
                </c:pt>
                <c:pt idx="9">
                  <c:v>44682</c:v>
                </c:pt>
                <c:pt idx="10">
                  <c:v>44713</c:v>
                </c:pt>
                <c:pt idx="11">
                  <c:v>44743</c:v>
                </c:pt>
              </c:numCache>
            </c:numRef>
          </c:cat>
          <c:val>
            <c:numRef>
              <c:f>InflowHousedChart!$J$30:$J$41</c:f>
              <c:numCache>
                <c:formatCode>General</c:formatCode>
                <c:ptCount val="12"/>
                <c:pt idx="0">
                  <c:v>248</c:v>
                </c:pt>
                <c:pt idx="1">
                  <c:v>247</c:v>
                </c:pt>
                <c:pt idx="2">
                  <c:v>268</c:v>
                </c:pt>
                <c:pt idx="3">
                  <c:v>246</c:v>
                </c:pt>
                <c:pt idx="4">
                  <c:v>232</c:v>
                </c:pt>
                <c:pt idx="5">
                  <c:v>229</c:v>
                </c:pt>
                <c:pt idx="6">
                  <c:v>249</c:v>
                </c:pt>
                <c:pt idx="7">
                  <c:v>308</c:v>
                </c:pt>
                <c:pt idx="8">
                  <c:v>301</c:v>
                </c:pt>
                <c:pt idx="9">
                  <c:v>251</c:v>
                </c:pt>
                <c:pt idx="10">
                  <c:v>287</c:v>
                </c:pt>
                <c:pt idx="11">
                  <c:v>224</c:v>
                </c:pt>
              </c:numCache>
            </c:numRef>
          </c:val>
          <c:extLst>
            <c:ext xmlns:c16="http://schemas.microsoft.com/office/drawing/2014/chart" uri="{C3380CC4-5D6E-409C-BE32-E72D297353CC}">
              <c16:uniqueId val="{00000008-1D57-4F3F-BE09-51FE22127B9D}"/>
            </c:ext>
          </c:extLst>
        </c:ser>
        <c:dLbls>
          <c:showLegendKey val="0"/>
          <c:showVal val="0"/>
          <c:showCatName val="0"/>
          <c:showSerName val="0"/>
          <c:showPercent val="0"/>
          <c:showBubbleSize val="0"/>
        </c:dLbls>
        <c:gapWidth val="219"/>
        <c:overlap val="100"/>
        <c:axId val="792178160"/>
        <c:axId val="792187344"/>
      </c:barChart>
      <c:dateAx>
        <c:axId val="69960475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9607048"/>
        <c:crosses val="autoZero"/>
        <c:auto val="1"/>
        <c:lblOffset val="100"/>
        <c:baseTimeUnit val="months"/>
      </c:dateAx>
      <c:valAx>
        <c:axId val="699607048"/>
        <c:scaling>
          <c:orientation val="minMax"/>
          <c:max val="3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9604752"/>
        <c:crosses val="autoZero"/>
        <c:crossBetween val="between"/>
      </c:valAx>
      <c:valAx>
        <c:axId val="79218734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2178160"/>
        <c:crosses val="max"/>
        <c:crossBetween val="between"/>
      </c:valAx>
      <c:dateAx>
        <c:axId val="792178160"/>
        <c:scaling>
          <c:orientation val="minMax"/>
        </c:scaling>
        <c:delete val="1"/>
        <c:axPos val="b"/>
        <c:numFmt formatCode="mmm\-yy" sourceLinked="1"/>
        <c:majorTickMark val="out"/>
        <c:minorTickMark val="none"/>
        <c:tickLblPos val="nextTo"/>
        <c:crossAx val="792187344"/>
        <c:crosses val="autoZero"/>
        <c:auto val="1"/>
        <c:lblOffset val="100"/>
        <c:baseTimeUnit val="months"/>
      </c:dateAx>
      <c:spPr>
        <a:noFill/>
        <a:ln>
          <a:noFill/>
        </a:ln>
        <a:effectLst/>
      </c:spPr>
    </c:plotArea>
    <c:legend>
      <c:legendPos val="b"/>
      <c:legendEntry>
        <c:idx val="1"/>
        <c:delete val="1"/>
      </c:legendEntry>
      <c:legendEntry>
        <c:idx val="2"/>
        <c:delete val="1"/>
      </c:legendEntry>
      <c:legendEntry>
        <c:idx val="3"/>
        <c:delete val="1"/>
      </c:legendEntry>
      <c:legendEntry>
        <c:idx val="4"/>
        <c:delete val="1"/>
      </c:legendEntry>
      <c:legendEntry>
        <c:idx val="5"/>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A_50C3C84A.xml><?xml version="1.0" encoding="utf-8"?>
<p188:cmLst xmlns:a="http://schemas.openxmlformats.org/drawingml/2006/main" xmlns:r="http://schemas.openxmlformats.org/officeDocument/2006/relationships" xmlns:p188="http://schemas.microsoft.com/office/powerpoint/2018/8/main">
  <p188:cm id="{10E7FDFB-9319-9C4C-89DB-7237AEE0E5BF}" authorId="{9CB7EC4D-7E5F-F077-1525-EC670ED68973}" status="resolved" created="2022-11-01T02:14:14.641">
    <pc:sldMkLst xmlns:pc="http://schemas.microsoft.com/office/powerpoint/2013/main/command">
      <pc:docMk/>
      <pc:sldMk cId="1355008074" sldId="266"/>
    </pc:sldMkLst>
    <p188:txBody>
      <a:bodyPr/>
      <a:lstStyle/>
      <a:p>
        <a:r>
          <a:rPr lang="en-US"/>
          <a:t>We’d love to highlight some of Notre Dame’s findings about HPS impact.  Is it possible to get a copy of the slides from the 9/19 Community Briefing?</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EDADC-7A6D-F347-9052-0FA489B58A09}" type="doc">
      <dgm:prSet loTypeId="urn:microsoft.com/office/officeart/2005/8/layout/vProcess5" loCatId="list" qsTypeId="urn:microsoft.com/office/officeart/2005/8/quickstyle/simple1" qsCatId="simple" csTypeId="urn:microsoft.com/office/officeart/2005/8/colors/colorful3" csCatId="colorful" phldr="1"/>
      <dgm:spPr/>
      <dgm:t>
        <a:bodyPr/>
        <a:lstStyle/>
        <a:p>
          <a:endParaRPr lang="en-US"/>
        </a:p>
      </dgm:t>
    </dgm:pt>
    <dgm:pt modelId="{B5543A8A-2EE5-D949-95E1-B4C94B1D8316}">
      <dgm:prSet/>
      <dgm:spPr/>
      <dgm:t>
        <a:bodyPr/>
        <a:lstStyle/>
        <a:p>
          <a:r>
            <a:rPr lang="en-US" b="0" i="0" dirty="0"/>
            <a:t>Targets support to households most at risk of homelessness</a:t>
          </a:r>
          <a:endParaRPr lang="en-US" dirty="0"/>
        </a:p>
      </dgm:t>
    </dgm:pt>
    <dgm:pt modelId="{DB217DCA-8049-8D4E-9390-9762DD28F1B1}" type="parTrans" cxnId="{0B7C3B60-CAFF-3C46-BA9D-5AF29F76FE92}">
      <dgm:prSet/>
      <dgm:spPr/>
      <dgm:t>
        <a:bodyPr/>
        <a:lstStyle/>
        <a:p>
          <a:endParaRPr lang="en-US"/>
        </a:p>
      </dgm:t>
    </dgm:pt>
    <dgm:pt modelId="{EF69C50D-DAC9-9342-8058-EC85DAC2DCBD}" type="sibTrans" cxnId="{0B7C3B60-CAFF-3C46-BA9D-5AF29F76FE92}">
      <dgm:prSet/>
      <dgm:spPr/>
      <dgm:t>
        <a:bodyPr/>
        <a:lstStyle/>
        <a:p>
          <a:endParaRPr lang="en-US"/>
        </a:p>
      </dgm:t>
    </dgm:pt>
    <dgm:pt modelId="{11939F26-CEA9-F14C-ABC2-215A22396BA3}">
      <dgm:prSet/>
      <dgm:spPr/>
      <dgm:t>
        <a:bodyPr/>
        <a:lstStyle/>
        <a:p>
          <a:r>
            <a:rPr lang="en-US" b="0" i="0" dirty="0"/>
            <a:t>Provides flexible financial assistance, legal support, case management and other services</a:t>
          </a:r>
          <a:endParaRPr lang="en-US" dirty="0"/>
        </a:p>
      </dgm:t>
    </dgm:pt>
    <dgm:pt modelId="{3BAEA829-A9BA-D743-8AD3-4B570FC01BB6}" type="parTrans" cxnId="{09A3EE45-A1A3-F94A-9C02-61DDEE7AA390}">
      <dgm:prSet/>
      <dgm:spPr/>
      <dgm:t>
        <a:bodyPr/>
        <a:lstStyle/>
        <a:p>
          <a:endParaRPr lang="en-US"/>
        </a:p>
      </dgm:t>
    </dgm:pt>
    <dgm:pt modelId="{69503058-B92D-B949-B702-33678F37B02A}" type="sibTrans" cxnId="{09A3EE45-A1A3-F94A-9C02-61DDEE7AA390}">
      <dgm:prSet/>
      <dgm:spPr/>
      <dgm:t>
        <a:bodyPr/>
        <a:lstStyle/>
        <a:p>
          <a:endParaRPr lang="en-US"/>
        </a:p>
      </dgm:t>
    </dgm:pt>
    <dgm:pt modelId="{648629C1-C762-9447-8A1B-D1AB4CC9A00B}">
      <dgm:prSet/>
      <dgm:spPr/>
      <dgm:t>
        <a:bodyPr/>
        <a:lstStyle/>
        <a:p>
          <a:r>
            <a:rPr lang="en-US" b="0" i="0" dirty="0"/>
            <a:t>Prevents participating households from becoming unhoused</a:t>
          </a:r>
          <a:endParaRPr lang="en-US" dirty="0"/>
        </a:p>
      </dgm:t>
    </dgm:pt>
    <dgm:pt modelId="{143C0D76-2701-6540-84E9-58A4B99A6564}" type="parTrans" cxnId="{B90AC39E-8558-634D-8B75-3762A0B5A0C1}">
      <dgm:prSet/>
      <dgm:spPr/>
      <dgm:t>
        <a:bodyPr/>
        <a:lstStyle/>
        <a:p>
          <a:endParaRPr lang="en-US"/>
        </a:p>
      </dgm:t>
    </dgm:pt>
    <dgm:pt modelId="{A9D07621-42F4-1C4A-9CE0-C2F00C436C2B}" type="sibTrans" cxnId="{B90AC39E-8558-634D-8B75-3762A0B5A0C1}">
      <dgm:prSet/>
      <dgm:spPr/>
      <dgm:t>
        <a:bodyPr/>
        <a:lstStyle/>
        <a:p>
          <a:endParaRPr lang="en-US"/>
        </a:p>
      </dgm:t>
    </dgm:pt>
    <dgm:pt modelId="{454C1CF9-8DF3-5B45-B045-3A6D12DF7FEF}">
      <dgm:prSet/>
      <dgm:spPr/>
      <dgm:t>
        <a:bodyPr/>
        <a:lstStyle/>
        <a:p>
          <a:r>
            <a:rPr lang="en-US" dirty="0"/>
            <a:t>Network of 20 community partners</a:t>
          </a:r>
        </a:p>
      </dgm:t>
    </dgm:pt>
    <dgm:pt modelId="{A483B4E3-ECF2-884F-A944-0CE4B2896218}" type="parTrans" cxnId="{90F9FD33-7155-8048-A2FE-3E0BFDC09F71}">
      <dgm:prSet/>
      <dgm:spPr/>
      <dgm:t>
        <a:bodyPr/>
        <a:lstStyle/>
        <a:p>
          <a:endParaRPr lang="en-US"/>
        </a:p>
      </dgm:t>
    </dgm:pt>
    <dgm:pt modelId="{7FCC5A38-6026-3F4D-B022-12636211A64B}" type="sibTrans" cxnId="{90F9FD33-7155-8048-A2FE-3E0BFDC09F71}">
      <dgm:prSet/>
      <dgm:spPr/>
      <dgm:t>
        <a:bodyPr/>
        <a:lstStyle/>
        <a:p>
          <a:endParaRPr lang="en-US"/>
        </a:p>
      </dgm:t>
    </dgm:pt>
    <dgm:pt modelId="{DC7AFA75-02C5-3948-BC94-60D4C3D70EC7}" type="pres">
      <dgm:prSet presAssocID="{E1AEDADC-7A6D-F347-9052-0FA489B58A09}" presName="outerComposite" presStyleCnt="0">
        <dgm:presLayoutVars>
          <dgm:chMax val="5"/>
          <dgm:dir/>
          <dgm:resizeHandles val="exact"/>
        </dgm:presLayoutVars>
      </dgm:prSet>
      <dgm:spPr/>
    </dgm:pt>
    <dgm:pt modelId="{36E10FBA-CE62-BC40-830C-D79EC9E909D8}" type="pres">
      <dgm:prSet presAssocID="{E1AEDADC-7A6D-F347-9052-0FA489B58A09}" presName="dummyMaxCanvas" presStyleCnt="0">
        <dgm:presLayoutVars/>
      </dgm:prSet>
      <dgm:spPr/>
    </dgm:pt>
    <dgm:pt modelId="{BFD8B901-5C55-6B4A-87B1-9468FD250E4C}" type="pres">
      <dgm:prSet presAssocID="{E1AEDADC-7A6D-F347-9052-0FA489B58A09}" presName="FourNodes_1" presStyleLbl="node1" presStyleIdx="0" presStyleCnt="4">
        <dgm:presLayoutVars>
          <dgm:bulletEnabled val="1"/>
        </dgm:presLayoutVars>
      </dgm:prSet>
      <dgm:spPr/>
    </dgm:pt>
    <dgm:pt modelId="{D5C7C5E9-619E-C243-A466-0D807F152723}" type="pres">
      <dgm:prSet presAssocID="{E1AEDADC-7A6D-F347-9052-0FA489B58A09}" presName="FourNodes_2" presStyleLbl="node1" presStyleIdx="1" presStyleCnt="4">
        <dgm:presLayoutVars>
          <dgm:bulletEnabled val="1"/>
        </dgm:presLayoutVars>
      </dgm:prSet>
      <dgm:spPr/>
    </dgm:pt>
    <dgm:pt modelId="{70C4B2F6-0166-9D48-A4AD-2C41EE0DEA76}" type="pres">
      <dgm:prSet presAssocID="{E1AEDADC-7A6D-F347-9052-0FA489B58A09}" presName="FourNodes_3" presStyleLbl="node1" presStyleIdx="2" presStyleCnt="4">
        <dgm:presLayoutVars>
          <dgm:bulletEnabled val="1"/>
        </dgm:presLayoutVars>
      </dgm:prSet>
      <dgm:spPr/>
    </dgm:pt>
    <dgm:pt modelId="{57A94C21-1B28-504F-9E96-E7907359EA6E}" type="pres">
      <dgm:prSet presAssocID="{E1AEDADC-7A6D-F347-9052-0FA489B58A09}" presName="FourNodes_4" presStyleLbl="node1" presStyleIdx="3" presStyleCnt="4">
        <dgm:presLayoutVars>
          <dgm:bulletEnabled val="1"/>
        </dgm:presLayoutVars>
      </dgm:prSet>
      <dgm:spPr/>
    </dgm:pt>
    <dgm:pt modelId="{BFC77F7B-D6DC-4C46-8D45-0C81BD55DAD9}" type="pres">
      <dgm:prSet presAssocID="{E1AEDADC-7A6D-F347-9052-0FA489B58A09}" presName="FourConn_1-2" presStyleLbl="fgAccFollowNode1" presStyleIdx="0" presStyleCnt="3">
        <dgm:presLayoutVars>
          <dgm:bulletEnabled val="1"/>
        </dgm:presLayoutVars>
      </dgm:prSet>
      <dgm:spPr/>
    </dgm:pt>
    <dgm:pt modelId="{ABD47341-9AF7-E94C-86B0-7EB92F7B0874}" type="pres">
      <dgm:prSet presAssocID="{E1AEDADC-7A6D-F347-9052-0FA489B58A09}" presName="FourConn_2-3" presStyleLbl="fgAccFollowNode1" presStyleIdx="1" presStyleCnt="3">
        <dgm:presLayoutVars>
          <dgm:bulletEnabled val="1"/>
        </dgm:presLayoutVars>
      </dgm:prSet>
      <dgm:spPr/>
    </dgm:pt>
    <dgm:pt modelId="{D896420B-C4E4-974C-8227-E6CA04B2E4DC}" type="pres">
      <dgm:prSet presAssocID="{E1AEDADC-7A6D-F347-9052-0FA489B58A09}" presName="FourConn_3-4" presStyleLbl="fgAccFollowNode1" presStyleIdx="2" presStyleCnt="3">
        <dgm:presLayoutVars>
          <dgm:bulletEnabled val="1"/>
        </dgm:presLayoutVars>
      </dgm:prSet>
      <dgm:spPr/>
    </dgm:pt>
    <dgm:pt modelId="{345F9D28-E851-E649-BE68-DD9C73BEBDD2}" type="pres">
      <dgm:prSet presAssocID="{E1AEDADC-7A6D-F347-9052-0FA489B58A09}" presName="FourNodes_1_text" presStyleLbl="node1" presStyleIdx="3" presStyleCnt="4">
        <dgm:presLayoutVars>
          <dgm:bulletEnabled val="1"/>
        </dgm:presLayoutVars>
      </dgm:prSet>
      <dgm:spPr/>
    </dgm:pt>
    <dgm:pt modelId="{DF91529C-7902-6640-B3C6-90175E19CCF7}" type="pres">
      <dgm:prSet presAssocID="{E1AEDADC-7A6D-F347-9052-0FA489B58A09}" presName="FourNodes_2_text" presStyleLbl="node1" presStyleIdx="3" presStyleCnt="4">
        <dgm:presLayoutVars>
          <dgm:bulletEnabled val="1"/>
        </dgm:presLayoutVars>
      </dgm:prSet>
      <dgm:spPr/>
    </dgm:pt>
    <dgm:pt modelId="{11867769-8DCB-D54C-A92A-1A57BC4183B0}" type="pres">
      <dgm:prSet presAssocID="{E1AEDADC-7A6D-F347-9052-0FA489B58A09}" presName="FourNodes_3_text" presStyleLbl="node1" presStyleIdx="3" presStyleCnt="4">
        <dgm:presLayoutVars>
          <dgm:bulletEnabled val="1"/>
        </dgm:presLayoutVars>
      </dgm:prSet>
      <dgm:spPr/>
    </dgm:pt>
    <dgm:pt modelId="{374C4911-6DFF-AB47-846F-1B7068F76AD0}" type="pres">
      <dgm:prSet presAssocID="{E1AEDADC-7A6D-F347-9052-0FA489B58A09}" presName="FourNodes_4_text" presStyleLbl="node1" presStyleIdx="3" presStyleCnt="4">
        <dgm:presLayoutVars>
          <dgm:bulletEnabled val="1"/>
        </dgm:presLayoutVars>
      </dgm:prSet>
      <dgm:spPr/>
    </dgm:pt>
  </dgm:ptLst>
  <dgm:cxnLst>
    <dgm:cxn modelId="{091C2012-919E-4C4D-8A88-B76959295CC4}" type="presOf" srcId="{EF69C50D-DAC9-9342-8058-EC85DAC2DCBD}" destId="{ABD47341-9AF7-E94C-86B0-7EB92F7B0874}" srcOrd="0" destOrd="0" presId="urn:microsoft.com/office/officeart/2005/8/layout/vProcess5"/>
    <dgm:cxn modelId="{5880841E-3C09-AE47-A6FC-BDE354929969}" type="presOf" srcId="{7FCC5A38-6026-3F4D-B022-12636211A64B}" destId="{BFC77F7B-D6DC-4C46-8D45-0C81BD55DAD9}" srcOrd="0" destOrd="0" presId="urn:microsoft.com/office/officeart/2005/8/layout/vProcess5"/>
    <dgm:cxn modelId="{90F9FD33-7155-8048-A2FE-3E0BFDC09F71}" srcId="{E1AEDADC-7A6D-F347-9052-0FA489B58A09}" destId="{454C1CF9-8DF3-5B45-B045-3A6D12DF7FEF}" srcOrd="0" destOrd="0" parTransId="{A483B4E3-ECF2-884F-A944-0CE4B2896218}" sibTransId="{7FCC5A38-6026-3F4D-B022-12636211A64B}"/>
    <dgm:cxn modelId="{09A3EE45-A1A3-F94A-9C02-61DDEE7AA390}" srcId="{E1AEDADC-7A6D-F347-9052-0FA489B58A09}" destId="{11939F26-CEA9-F14C-ABC2-215A22396BA3}" srcOrd="2" destOrd="0" parTransId="{3BAEA829-A9BA-D743-8AD3-4B570FC01BB6}" sibTransId="{69503058-B92D-B949-B702-33678F37B02A}"/>
    <dgm:cxn modelId="{0B7C3B60-CAFF-3C46-BA9D-5AF29F76FE92}" srcId="{E1AEDADC-7A6D-F347-9052-0FA489B58A09}" destId="{B5543A8A-2EE5-D949-95E1-B4C94B1D8316}" srcOrd="1" destOrd="0" parTransId="{DB217DCA-8049-8D4E-9390-9762DD28F1B1}" sibTransId="{EF69C50D-DAC9-9342-8058-EC85DAC2DCBD}"/>
    <dgm:cxn modelId="{5628EB64-0861-0A4E-BD4A-25756697DD4C}" type="presOf" srcId="{648629C1-C762-9447-8A1B-D1AB4CC9A00B}" destId="{57A94C21-1B28-504F-9E96-E7907359EA6E}" srcOrd="0" destOrd="0" presId="urn:microsoft.com/office/officeart/2005/8/layout/vProcess5"/>
    <dgm:cxn modelId="{F5FB6A6A-F694-3944-9A25-BD82B810ED99}" type="presOf" srcId="{454C1CF9-8DF3-5B45-B045-3A6D12DF7FEF}" destId="{345F9D28-E851-E649-BE68-DD9C73BEBDD2}" srcOrd="1" destOrd="0" presId="urn:microsoft.com/office/officeart/2005/8/layout/vProcess5"/>
    <dgm:cxn modelId="{74DD2F6F-B03C-B840-B6DB-051312D2BB09}" type="presOf" srcId="{69503058-B92D-B949-B702-33678F37B02A}" destId="{D896420B-C4E4-974C-8227-E6CA04B2E4DC}" srcOrd="0" destOrd="0" presId="urn:microsoft.com/office/officeart/2005/8/layout/vProcess5"/>
    <dgm:cxn modelId="{AD5E7F7D-D8BB-F940-8C2C-6407D983057D}" type="presOf" srcId="{454C1CF9-8DF3-5B45-B045-3A6D12DF7FEF}" destId="{BFD8B901-5C55-6B4A-87B1-9468FD250E4C}" srcOrd="0" destOrd="0" presId="urn:microsoft.com/office/officeart/2005/8/layout/vProcess5"/>
    <dgm:cxn modelId="{B90AC39E-8558-634D-8B75-3762A0B5A0C1}" srcId="{E1AEDADC-7A6D-F347-9052-0FA489B58A09}" destId="{648629C1-C762-9447-8A1B-D1AB4CC9A00B}" srcOrd="3" destOrd="0" parTransId="{143C0D76-2701-6540-84E9-58A4B99A6564}" sibTransId="{A9D07621-42F4-1C4A-9CE0-C2F00C436C2B}"/>
    <dgm:cxn modelId="{EA8E93BC-2307-6949-99F1-CDAF29E6FE6A}" type="presOf" srcId="{11939F26-CEA9-F14C-ABC2-215A22396BA3}" destId="{70C4B2F6-0166-9D48-A4AD-2C41EE0DEA76}" srcOrd="0" destOrd="0" presId="urn:microsoft.com/office/officeart/2005/8/layout/vProcess5"/>
    <dgm:cxn modelId="{B2377FC1-2EEB-FC46-82C9-5835D85843DA}" type="presOf" srcId="{B5543A8A-2EE5-D949-95E1-B4C94B1D8316}" destId="{D5C7C5E9-619E-C243-A466-0D807F152723}" srcOrd="0" destOrd="0" presId="urn:microsoft.com/office/officeart/2005/8/layout/vProcess5"/>
    <dgm:cxn modelId="{D372BFD2-1785-D74B-8609-8E5FED66586B}" type="presOf" srcId="{11939F26-CEA9-F14C-ABC2-215A22396BA3}" destId="{11867769-8DCB-D54C-A92A-1A57BC4183B0}" srcOrd="1" destOrd="0" presId="urn:microsoft.com/office/officeart/2005/8/layout/vProcess5"/>
    <dgm:cxn modelId="{76C220E0-1D05-EA40-A2CE-59C92B237D53}" type="presOf" srcId="{648629C1-C762-9447-8A1B-D1AB4CC9A00B}" destId="{374C4911-6DFF-AB47-846F-1B7068F76AD0}" srcOrd="1" destOrd="0" presId="urn:microsoft.com/office/officeart/2005/8/layout/vProcess5"/>
    <dgm:cxn modelId="{DF67A6E4-AFDD-944E-8A4F-256E0F3E8B2C}" type="presOf" srcId="{B5543A8A-2EE5-D949-95E1-B4C94B1D8316}" destId="{DF91529C-7902-6640-B3C6-90175E19CCF7}" srcOrd="1" destOrd="0" presId="urn:microsoft.com/office/officeart/2005/8/layout/vProcess5"/>
    <dgm:cxn modelId="{419BCDF9-782D-494F-8D61-BE22C64438BB}" type="presOf" srcId="{E1AEDADC-7A6D-F347-9052-0FA489B58A09}" destId="{DC7AFA75-02C5-3948-BC94-60D4C3D70EC7}" srcOrd="0" destOrd="0" presId="urn:microsoft.com/office/officeart/2005/8/layout/vProcess5"/>
    <dgm:cxn modelId="{D4CB7964-C0A3-334D-AE8F-9CD700FCCE02}" type="presParOf" srcId="{DC7AFA75-02C5-3948-BC94-60D4C3D70EC7}" destId="{36E10FBA-CE62-BC40-830C-D79EC9E909D8}" srcOrd="0" destOrd="0" presId="urn:microsoft.com/office/officeart/2005/8/layout/vProcess5"/>
    <dgm:cxn modelId="{D4ED09A3-918C-6F4B-B867-7D26ADF8A753}" type="presParOf" srcId="{DC7AFA75-02C5-3948-BC94-60D4C3D70EC7}" destId="{BFD8B901-5C55-6B4A-87B1-9468FD250E4C}" srcOrd="1" destOrd="0" presId="urn:microsoft.com/office/officeart/2005/8/layout/vProcess5"/>
    <dgm:cxn modelId="{47972A85-9A98-8D4F-B0C4-DE1D2FCA754B}" type="presParOf" srcId="{DC7AFA75-02C5-3948-BC94-60D4C3D70EC7}" destId="{D5C7C5E9-619E-C243-A466-0D807F152723}" srcOrd="2" destOrd="0" presId="urn:microsoft.com/office/officeart/2005/8/layout/vProcess5"/>
    <dgm:cxn modelId="{24C5EBB4-771F-5946-877F-2BA6D4866D9E}" type="presParOf" srcId="{DC7AFA75-02C5-3948-BC94-60D4C3D70EC7}" destId="{70C4B2F6-0166-9D48-A4AD-2C41EE0DEA76}" srcOrd="3" destOrd="0" presId="urn:microsoft.com/office/officeart/2005/8/layout/vProcess5"/>
    <dgm:cxn modelId="{D576070F-5745-E548-9B16-0077AF2D91C0}" type="presParOf" srcId="{DC7AFA75-02C5-3948-BC94-60D4C3D70EC7}" destId="{57A94C21-1B28-504F-9E96-E7907359EA6E}" srcOrd="4" destOrd="0" presId="urn:microsoft.com/office/officeart/2005/8/layout/vProcess5"/>
    <dgm:cxn modelId="{EA29E2FD-74DB-914E-944D-BE844CC65D44}" type="presParOf" srcId="{DC7AFA75-02C5-3948-BC94-60D4C3D70EC7}" destId="{BFC77F7B-D6DC-4C46-8D45-0C81BD55DAD9}" srcOrd="5" destOrd="0" presId="urn:microsoft.com/office/officeart/2005/8/layout/vProcess5"/>
    <dgm:cxn modelId="{1067284E-1E05-4840-BAEC-D4FA0904E76A}" type="presParOf" srcId="{DC7AFA75-02C5-3948-BC94-60D4C3D70EC7}" destId="{ABD47341-9AF7-E94C-86B0-7EB92F7B0874}" srcOrd="6" destOrd="0" presId="urn:microsoft.com/office/officeart/2005/8/layout/vProcess5"/>
    <dgm:cxn modelId="{7EBA29C8-559A-E14B-A3E1-F6D752BE817D}" type="presParOf" srcId="{DC7AFA75-02C5-3948-BC94-60D4C3D70EC7}" destId="{D896420B-C4E4-974C-8227-E6CA04B2E4DC}" srcOrd="7" destOrd="0" presId="urn:microsoft.com/office/officeart/2005/8/layout/vProcess5"/>
    <dgm:cxn modelId="{32E7A83B-1294-3D4A-B82C-C337FEA7BD01}" type="presParOf" srcId="{DC7AFA75-02C5-3948-BC94-60D4C3D70EC7}" destId="{345F9D28-E851-E649-BE68-DD9C73BEBDD2}" srcOrd="8" destOrd="0" presId="urn:microsoft.com/office/officeart/2005/8/layout/vProcess5"/>
    <dgm:cxn modelId="{24E97C2E-8226-664B-8C6B-4DABB4CD2E74}" type="presParOf" srcId="{DC7AFA75-02C5-3948-BC94-60D4C3D70EC7}" destId="{DF91529C-7902-6640-B3C6-90175E19CCF7}" srcOrd="9" destOrd="0" presId="urn:microsoft.com/office/officeart/2005/8/layout/vProcess5"/>
    <dgm:cxn modelId="{6CA34BAB-017B-D047-A908-324FF7F78C63}" type="presParOf" srcId="{DC7AFA75-02C5-3948-BC94-60D4C3D70EC7}" destId="{11867769-8DCB-D54C-A92A-1A57BC4183B0}" srcOrd="10" destOrd="0" presId="urn:microsoft.com/office/officeart/2005/8/layout/vProcess5"/>
    <dgm:cxn modelId="{9D4DA1F5-3EFB-654C-9BE2-E046B7310C54}" type="presParOf" srcId="{DC7AFA75-02C5-3948-BC94-60D4C3D70EC7}" destId="{374C4911-6DFF-AB47-846F-1B7068F76AD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D8B901-5C55-6B4A-87B1-9468FD250E4C}">
      <dsp:nvSpPr>
        <dsp:cNvPr id="0" name=""/>
        <dsp:cNvSpPr/>
      </dsp:nvSpPr>
      <dsp:spPr>
        <a:xfrm>
          <a:off x="0" y="0"/>
          <a:ext cx="6509524" cy="825277"/>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Network of 20 community partners</a:t>
          </a:r>
        </a:p>
      </dsp:txBody>
      <dsp:txXfrm>
        <a:off x="24172" y="24172"/>
        <a:ext cx="5549247" cy="776933"/>
      </dsp:txXfrm>
    </dsp:sp>
    <dsp:sp modelId="{D5C7C5E9-619E-C243-A466-0D807F152723}">
      <dsp:nvSpPr>
        <dsp:cNvPr id="0" name=""/>
        <dsp:cNvSpPr/>
      </dsp:nvSpPr>
      <dsp:spPr>
        <a:xfrm>
          <a:off x="545172" y="975328"/>
          <a:ext cx="6509524" cy="825277"/>
        </a:xfrm>
        <a:prstGeom prst="roundRect">
          <a:avLst>
            <a:gd name="adj" fmla="val 10000"/>
          </a:avLst>
        </a:prstGeom>
        <a:solidFill>
          <a:schemeClr val="accent3">
            <a:hueOff val="3750088"/>
            <a:satOff val="-5627"/>
            <a:lumOff val="-91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Targets support to households most at risk of homelessness</a:t>
          </a:r>
          <a:endParaRPr lang="en-US" sz="2200" kern="1200" dirty="0"/>
        </a:p>
      </dsp:txBody>
      <dsp:txXfrm>
        <a:off x="569344" y="999500"/>
        <a:ext cx="5379576" cy="776933"/>
      </dsp:txXfrm>
    </dsp:sp>
    <dsp:sp modelId="{70C4B2F6-0166-9D48-A4AD-2C41EE0DEA76}">
      <dsp:nvSpPr>
        <dsp:cNvPr id="0" name=""/>
        <dsp:cNvSpPr/>
      </dsp:nvSpPr>
      <dsp:spPr>
        <a:xfrm>
          <a:off x="1082208" y="1950656"/>
          <a:ext cx="6509524" cy="825277"/>
        </a:xfrm>
        <a:prstGeom prst="roundRect">
          <a:avLst>
            <a:gd name="adj" fmla="val 10000"/>
          </a:avLst>
        </a:prstGeom>
        <a:solidFill>
          <a:schemeClr val="accent3">
            <a:hueOff val="7500176"/>
            <a:satOff val="-11253"/>
            <a:lumOff val="-18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Provides flexible financial assistance, legal support, case management and other services</a:t>
          </a:r>
          <a:endParaRPr lang="en-US" sz="2200" kern="1200" dirty="0"/>
        </a:p>
      </dsp:txBody>
      <dsp:txXfrm>
        <a:off x="1106380" y="1974828"/>
        <a:ext cx="5387713" cy="776933"/>
      </dsp:txXfrm>
    </dsp:sp>
    <dsp:sp modelId="{57A94C21-1B28-504F-9E96-E7907359EA6E}">
      <dsp:nvSpPr>
        <dsp:cNvPr id="0" name=""/>
        <dsp:cNvSpPr/>
      </dsp:nvSpPr>
      <dsp:spPr>
        <a:xfrm>
          <a:off x="1627380" y="2925985"/>
          <a:ext cx="6509524" cy="825277"/>
        </a:xfrm>
        <a:prstGeom prst="roundRect">
          <a:avLst>
            <a:gd name="adj" fmla="val 10000"/>
          </a:avLst>
        </a:prstGeom>
        <a:solidFill>
          <a:schemeClr val="accent3">
            <a:hueOff val="11250264"/>
            <a:satOff val="-16880"/>
            <a:lumOff val="-274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0" i="0" kern="1200" dirty="0"/>
            <a:t>Prevents participating households from becoming unhoused</a:t>
          </a:r>
          <a:endParaRPr lang="en-US" sz="2200" kern="1200" dirty="0"/>
        </a:p>
      </dsp:txBody>
      <dsp:txXfrm>
        <a:off x="1651552" y="2950157"/>
        <a:ext cx="5379576" cy="776933"/>
      </dsp:txXfrm>
    </dsp:sp>
    <dsp:sp modelId="{BFC77F7B-D6DC-4C46-8D45-0C81BD55DAD9}">
      <dsp:nvSpPr>
        <dsp:cNvPr id="0" name=""/>
        <dsp:cNvSpPr/>
      </dsp:nvSpPr>
      <dsp:spPr>
        <a:xfrm>
          <a:off x="5973093" y="632087"/>
          <a:ext cx="536430" cy="536430"/>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093790" y="632087"/>
        <a:ext cx="295036" cy="403664"/>
      </dsp:txXfrm>
    </dsp:sp>
    <dsp:sp modelId="{ABD47341-9AF7-E94C-86B0-7EB92F7B0874}">
      <dsp:nvSpPr>
        <dsp:cNvPr id="0" name=""/>
        <dsp:cNvSpPr/>
      </dsp:nvSpPr>
      <dsp:spPr>
        <a:xfrm>
          <a:off x="6518266" y="1607416"/>
          <a:ext cx="536430" cy="536430"/>
        </a:xfrm>
        <a:prstGeom prst="downArrow">
          <a:avLst>
            <a:gd name="adj1" fmla="val 55000"/>
            <a:gd name="adj2" fmla="val 45000"/>
          </a:avLst>
        </a:prstGeom>
        <a:solidFill>
          <a:schemeClr val="accent3">
            <a:tint val="40000"/>
            <a:alpha val="90000"/>
            <a:hueOff val="5358427"/>
            <a:satOff val="-6896"/>
            <a:lumOff val="-537"/>
            <a:alphaOff val="0"/>
          </a:schemeClr>
        </a:solidFill>
        <a:ln w="15875"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638963" y="1607416"/>
        <a:ext cx="295036" cy="403664"/>
      </dsp:txXfrm>
    </dsp:sp>
    <dsp:sp modelId="{D896420B-C4E4-974C-8227-E6CA04B2E4DC}">
      <dsp:nvSpPr>
        <dsp:cNvPr id="0" name=""/>
        <dsp:cNvSpPr/>
      </dsp:nvSpPr>
      <dsp:spPr>
        <a:xfrm>
          <a:off x="7055301" y="2582744"/>
          <a:ext cx="536430" cy="536430"/>
        </a:xfrm>
        <a:prstGeom prst="downArrow">
          <a:avLst>
            <a:gd name="adj1" fmla="val 55000"/>
            <a:gd name="adj2" fmla="val 45000"/>
          </a:avLst>
        </a:prstGeom>
        <a:solidFill>
          <a:schemeClr val="accent3">
            <a:tint val="40000"/>
            <a:alpha val="90000"/>
            <a:hueOff val="10716854"/>
            <a:satOff val="-13793"/>
            <a:lumOff val="-1075"/>
            <a:alphaOff val="0"/>
          </a:schemeClr>
        </a:solidFill>
        <a:ln w="15875"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175998" y="2582744"/>
        <a:ext cx="295036" cy="40366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464472-DAE5-4012-9A5A-CB432293B4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w Cen MT" panose="020B0602020104020603" pitchFamily="34" charset="0"/>
            </a:endParaRPr>
          </a:p>
        </p:txBody>
      </p:sp>
      <p:sp>
        <p:nvSpPr>
          <p:cNvPr id="3" name="Date Placeholder 2">
            <a:extLst>
              <a:ext uri="{FF2B5EF4-FFF2-40B4-BE49-F238E27FC236}">
                <a16:creationId xmlns:a16="http://schemas.microsoft.com/office/drawing/2014/main" id="{0586DB41-0314-4E22-8F5A-547FA67B06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233E32-5603-440A-ACDD-7442C88C5FED}" type="datetimeFigureOut">
              <a:rPr lang="en-US" smtClean="0">
                <a:latin typeface="Tw Cen MT" panose="020B0602020104020603" pitchFamily="34" charset="0"/>
              </a:rPr>
              <a:t>1/4/23</a:t>
            </a:fld>
            <a:endParaRPr lang="en-US" dirty="0">
              <a:latin typeface="Tw Cen MT" panose="020B0602020104020603" pitchFamily="34" charset="0"/>
            </a:endParaRPr>
          </a:p>
        </p:txBody>
      </p:sp>
      <p:sp>
        <p:nvSpPr>
          <p:cNvPr id="4" name="Footer Placeholder 3">
            <a:extLst>
              <a:ext uri="{FF2B5EF4-FFF2-40B4-BE49-F238E27FC236}">
                <a16:creationId xmlns:a16="http://schemas.microsoft.com/office/drawing/2014/main" id="{D563188E-D235-4A3B-823C-E0E10F336C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w Cen MT" panose="020B0602020104020603" pitchFamily="34" charset="0"/>
            </a:endParaRPr>
          </a:p>
        </p:txBody>
      </p:sp>
      <p:sp>
        <p:nvSpPr>
          <p:cNvPr id="5" name="Slide Number Placeholder 4">
            <a:extLst>
              <a:ext uri="{FF2B5EF4-FFF2-40B4-BE49-F238E27FC236}">
                <a16:creationId xmlns:a16="http://schemas.microsoft.com/office/drawing/2014/main" id="{04D3A68C-A1CC-4704-8503-01E13B0AED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B1589-0F8A-400D-AEF4-57688446A2F5}" type="slidenum">
              <a:rPr lang="en-US" smtClean="0">
                <a:latin typeface="Tw Cen MT" panose="020B0602020104020603" pitchFamily="34" charset="0"/>
              </a:rPr>
              <a:t>‹#›</a:t>
            </a:fld>
            <a:endParaRPr lang="en-US" dirty="0">
              <a:latin typeface="Tw Cen MT" panose="020B0602020104020603" pitchFamily="34" charset="0"/>
            </a:endParaRPr>
          </a:p>
        </p:txBody>
      </p:sp>
    </p:spTree>
    <p:extLst>
      <p:ext uri="{BB962C8B-B14F-4D97-AF65-F5344CB8AC3E}">
        <p14:creationId xmlns:p14="http://schemas.microsoft.com/office/powerpoint/2010/main" val="2821910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AF4A386A-BFE4-4655-9801-CBB04655F27A}" type="datetimeFigureOut">
              <a:rPr lang="en-US" noProof="0" smtClean="0"/>
              <a:pPr/>
              <a:t>1/4/23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DAE5FABD-26C8-4F74-B1E3-45BC91BC9D7B}" type="slidenum">
              <a:rPr lang="en-US" noProof="0" smtClean="0"/>
              <a:pPr/>
              <a:t>‹#›</a:t>
            </a:fld>
            <a:endParaRPr lang="en-US" noProof="0" dirty="0"/>
          </a:p>
        </p:txBody>
      </p:sp>
    </p:spTree>
    <p:extLst>
      <p:ext uri="{BB962C8B-B14F-4D97-AF65-F5344CB8AC3E}">
        <p14:creationId xmlns:p14="http://schemas.microsoft.com/office/powerpoint/2010/main" val="25077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a:t>
            </a:fld>
            <a:endParaRPr lang="en-US" noProof="0" dirty="0"/>
          </a:p>
        </p:txBody>
      </p:sp>
    </p:spTree>
    <p:extLst>
      <p:ext uri="{BB962C8B-B14F-4D97-AF65-F5344CB8AC3E}">
        <p14:creationId xmlns:p14="http://schemas.microsoft.com/office/powerpoint/2010/main" val="2356647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Assistance - Immediate cash assistance that can be used towards rent, utilities and other basic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 Help accessing services &amp; resources provided by other partners (i.e. employment assistance, landlord mediation, financial coaching)</a:t>
            </a:r>
          </a:p>
          <a:p>
            <a:endParaRPr lang="en-US" dirty="0"/>
          </a:p>
          <a:p>
            <a:pPr marL="0" indent="0" fontAlgn="base">
              <a:buNone/>
            </a:pPr>
            <a:r>
              <a:rPr lang="en-US" sz="1200" b="0" i="0" dirty="0">
                <a:effectLst/>
                <a:latin typeface="Source Sans Pro" panose="020B0503030403020204" pitchFamily="34" charset="0"/>
              </a:rPr>
              <a:t>The homelessness prevention program focuses on households (HH) at risk of homelessness in the community and provides critical homelessness prevention resources and services to them. </a:t>
            </a:r>
          </a:p>
          <a:p>
            <a:pPr marL="0" indent="0" fontAlgn="base">
              <a:buNone/>
            </a:pPr>
            <a:r>
              <a:rPr lang="en-US" sz="1200" b="0" i="0" dirty="0">
                <a:effectLst/>
                <a:latin typeface="Source Sans Pro" panose="020B0503030403020204" pitchFamily="34" charset="0"/>
              </a:rPr>
              <a:t>The program provides financial assistance related to housing: </a:t>
            </a:r>
            <a:br>
              <a:rPr lang="en-US" sz="1200" dirty="0">
                <a:latin typeface="Source Sans Pro" panose="020B0503030403020204" pitchFamily="34" charset="0"/>
              </a:rPr>
            </a:br>
            <a:r>
              <a:rPr lang="en-US" sz="1200" dirty="0">
                <a:latin typeface="Source Sans Pro" panose="020B0503030403020204" pitchFamily="34" charset="0"/>
              </a:rPr>
              <a:t>	</a:t>
            </a:r>
            <a:r>
              <a:rPr lang="en-US" sz="1200" b="0" i="0" dirty="0">
                <a:effectLst/>
                <a:latin typeface="Source Sans Pro" panose="020B0503030403020204" pitchFamily="34" charset="0"/>
              </a:rPr>
              <a:t>rent</a:t>
            </a:r>
            <a:br>
              <a:rPr lang="en-US" sz="1200" b="0" i="0" dirty="0">
                <a:effectLst/>
                <a:latin typeface="Source Sans Pro" panose="020B0503030403020204" pitchFamily="34" charset="0"/>
              </a:rPr>
            </a:br>
            <a:r>
              <a:rPr lang="en-US" sz="1200" b="0" i="0" dirty="0">
                <a:effectLst/>
                <a:latin typeface="Source Sans Pro" panose="020B0503030403020204" pitchFamily="34" charset="0"/>
              </a:rPr>
              <a:t>	move-in costs</a:t>
            </a:r>
            <a:br>
              <a:rPr lang="en-US" sz="1200" b="0" i="0" dirty="0">
                <a:effectLst/>
                <a:latin typeface="Source Sans Pro" panose="020B0503030403020204" pitchFamily="34" charset="0"/>
              </a:rPr>
            </a:br>
            <a:r>
              <a:rPr lang="en-US" sz="1200" b="0" i="0" dirty="0">
                <a:effectLst/>
                <a:latin typeface="Source Sans Pro" panose="020B0503030403020204" pitchFamily="34" charset="0"/>
              </a:rPr>
              <a:t>	rental arrears</a:t>
            </a:r>
          </a:p>
          <a:p>
            <a:pPr marL="0" indent="0" fontAlgn="base">
              <a:buNone/>
            </a:pPr>
            <a:r>
              <a:rPr lang="en-US" sz="1200" b="0" i="0" dirty="0">
                <a:effectLst/>
                <a:latin typeface="Source Sans Pro" panose="020B0503030403020204" pitchFamily="34" charset="0"/>
              </a:rPr>
              <a:t>Housing specialist assistance to the clients including:</a:t>
            </a:r>
            <a:br>
              <a:rPr lang="en-US" sz="1200" dirty="0">
                <a:latin typeface="Source Sans Pro" panose="020B0503030403020204" pitchFamily="34" charset="0"/>
              </a:rPr>
            </a:br>
            <a:r>
              <a:rPr lang="en-US" sz="1200" dirty="0">
                <a:latin typeface="Source Sans Pro" panose="020B0503030403020204" pitchFamily="34" charset="0"/>
              </a:rPr>
              <a:t>	</a:t>
            </a:r>
            <a:r>
              <a:rPr lang="en-US" sz="1200" b="0" i="0" dirty="0">
                <a:effectLst/>
                <a:latin typeface="Source Sans Pro" panose="020B0503030403020204" pitchFamily="34" charset="0"/>
              </a:rPr>
              <a:t>housing search</a:t>
            </a:r>
            <a:br>
              <a:rPr lang="en-US" sz="1200" b="0" i="0" dirty="0">
                <a:effectLst/>
                <a:latin typeface="Source Sans Pro" panose="020B0503030403020204" pitchFamily="34" charset="0"/>
              </a:rPr>
            </a:br>
            <a:r>
              <a:rPr lang="en-US" sz="1200" b="0" i="0" dirty="0">
                <a:effectLst/>
                <a:latin typeface="Source Sans Pro" panose="020B0503030403020204" pitchFamily="34" charset="0"/>
              </a:rPr>
              <a:t>	location</a:t>
            </a:r>
            <a:br>
              <a:rPr lang="en-US" sz="1200" b="0" i="0" dirty="0">
                <a:effectLst/>
                <a:latin typeface="Source Sans Pro" panose="020B0503030403020204" pitchFamily="34" charset="0"/>
              </a:rPr>
            </a:br>
            <a:r>
              <a:rPr lang="en-US" sz="1200" b="0" i="0" dirty="0">
                <a:effectLst/>
                <a:latin typeface="Source Sans Pro" panose="020B0503030403020204" pitchFamily="34" charset="0"/>
              </a:rPr>
              <a:t>	referral</a:t>
            </a:r>
            <a:br>
              <a:rPr lang="en-US" sz="1200" dirty="0">
                <a:latin typeface="Source Sans Pro" panose="020B0503030403020204" pitchFamily="34" charset="0"/>
              </a:rPr>
            </a:br>
            <a:r>
              <a:rPr lang="en-US" sz="1200" dirty="0">
                <a:latin typeface="Source Sans Pro" panose="020B0503030403020204" pitchFamily="34" charset="0"/>
              </a:rPr>
              <a:t>	</a:t>
            </a:r>
            <a:r>
              <a:rPr lang="en-US" sz="1200" b="0" i="0" dirty="0">
                <a:effectLst/>
                <a:latin typeface="Source Sans Pro" panose="020B0503030403020204" pitchFamily="34" charset="0"/>
              </a:rPr>
              <a:t>landlord mediation/dispute resolution</a:t>
            </a:r>
            <a:br>
              <a:rPr lang="en-US" sz="1200" b="0" i="0" dirty="0">
                <a:effectLst/>
                <a:latin typeface="Source Sans Pro" panose="020B0503030403020204" pitchFamily="34" charset="0"/>
              </a:rPr>
            </a:br>
            <a:r>
              <a:rPr lang="en-US" sz="1200" b="0" i="0" dirty="0">
                <a:effectLst/>
                <a:latin typeface="Source Sans Pro" panose="020B0503030403020204" pitchFamily="34" charset="0"/>
              </a:rPr>
              <a:t>	information regarding tenant rights</a:t>
            </a:r>
            <a:endParaRPr lang="en-US" dirty="0"/>
          </a:p>
        </p:txBody>
      </p:sp>
      <p:sp>
        <p:nvSpPr>
          <p:cNvPr id="4" name="Slide Number Placeholder 3"/>
          <p:cNvSpPr>
            <a:spLocks noGrp="1"/>
          </p:cNvSpPr>
          <p:nvPr>
            <p:ph type="sldNum" sz="quarter" idx="5"/>
          </p:nvPr>
        </p:nvSpPr>
        <p:spPr/>
        <p:txBody>
          <a:bodyPr/>
          <a:lstStyle/>
          <a:p>
            <a:fld id="{B4B22E3E-6DFE-0042-8B0C-4D2D9BD74D5E}" type="slidenum">
              <a:rPr lang="en-US" smtClean="0"/>
              <a:t>20</a:t>
            </a:fld>
            <a:endParaRPr lang="en-US" dirty="0"/>
          </a:p>
        </p:txBody>
      </p:sp>
    </p:spTree>
    <p:extLst>
      <p:ext uri="{BB962C8B-B14F-4D97-AF65-F5344CB8AC3E}">
        <p14:creationId xmlns:p14="http://schemas.microsoft.com/office/powerpoint/2010/main" val="211632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NOTES] </a:t>
            </a:r>
            <a:r>
              <a:rPr lang="en-US" b="0" i="0" dirty="0">
                <a:solidFill>
                  <a:srgbClr val="404040"/>
                </a:solidFill>
                <a:effectLst/>
                <a:latin typeface="Montserrat"/>
              </a:rPr>
              <a:t>Since the system was launched in 2017, the HPS has helped prevent homelessness for thousands of our most vulnerable residents – demonstrating the enormous potential impact that prevention strategies can have in the efforts to end homelessness in SCC.</a:t>
            </a:r>
            <a:endParaRPr lang="en-US" dirty="0">
              <a:latin typeface="Montserrat"/>
            </a:endParaRPr>
          </a:p>
          <a:p>
            <a:endParaRPr lang="en-US" b="0" i="0" dirty="0">
              <a:solidFill>
                <a:srgbClr val="404040"/>
              </a:solidFill>
              <a:effectLst/>
              <a:latin typeface="Montserrat" pitchFamily="2" charset="77"/>
            </a:endParaRPr>
          </a:p>
          <a:p>
            <a:r>
              <a:rPr lang="en-US" dirty="0"/>
              <a:t>D:H is also partnering with the University of Notre Dame’s Lab for Economic Opportunity, who is conducting a comprehensive independent review of the effectiveness of the HPS.</a:t>
            </a:r>
          </a:p>
          <a:p>
            <a:endParaRPr lang="en-US" dirty="0"/>
          </a:p>
          <a:p>
            <a:r>
              <a:rPr lang="en-US" dirty="0"/>
              <a:t>Key takeaways of that study:</a:t>
            </a:r>
          </a:p>
          <a:p>
            <a:endParaRPr lang="en-US" dirty="0"/>
          </a:p>
          <a:p>
            <a:pPr marL="285750" indent="-293989">
              <a:lnSpc>
                <a:spcPct val="150000"/>
              </a:lnSpc>
              <a:buClr>
                <a:srgbClr val="0C2340"/>
              </a:buClr>
              <a:buSzPts val="1600"/>
              <a:buFont typeface="Arial"/>
              <a:buChar char="•"/>
            </a:pPr>
            <a:r>
              <a:rPr lang="en-US" sz="1200" dirty="0">
                <a:solidFill>
                  <a:srgbClr val="0C2340"/>
                </a:solidFill>
                <a:latin typeface="Arial"/>
                <a:ea typeface="Arial"/>
                <a:cs typeface="Arial"/>
                <a:sym typeface="Arial"/>
              </a:rPr>
              <a:t>Decreased use of homelessness services</a:t>
            </a:r>
            <a:br>
              <a:rPr lang="en-US" sz="1200" dirty="0">
                <a:solidFill>
                  <a:srgbClr val="0C2340"/>
                </a:solidFill>
                <a:latin typeface="Arial"/>
                <a:ea typeface="Arial"/>
                <a:cs typeface="Arial"/>
                <a:sym typeface="Arial"/>
              </a:rPr>
            </a:br>
            <a:endParaRPr lang="en-US" sz="1200" dirty="0">
              <a:solidFill>
                <a:srgbClr val="0C2340"/>
              </a:solidFill>
              <a:latin typeface="Arial"/>
              <a:ea typeface="Arial"/>
              <a:cs typeface="Arial"/>
              <a:sym typeface="Arial"/>
            </a:endParaRPr>
          </a:p>
          <a:p>
            <a:pPr marL="285750" indent="-293989">
              <a:lnSpc>
                <a:spcPct val="150000"/>
              </a:lnSpc>
              <a:buClr>
                <a:srgbClr val="0C2340"/>
              </a:buClr>
              <a:buSzPts val="1600"/>
              <a:buFont typeface="Arial"/>
              <a:buChar char="•"/>
            </a:pPr>
            <a:r>
              <a:rPr lang="en-US" sz="1200" dirty="0">
                <a:solidFill>
                  <a:srgbClr val="0C2340"/>
                </a:solidFill>
                <a:latin typeface="Arial"/>
                <a:ea typeface="Arial"/>
                <a:cs typeface="Arial"/>
                <a:sym typeface="Arial"/>
              </a:rPr>
              <a:t>Decreased shelter entry</a:t>
            </a:r>
            <a:endParaRPr lang="en-US" sz="1200" dirty="0">
              <a:solidFill>
                <a:srgbClr val="000000"/>
              </a:solidFill>
              <a:latin typeface="Arial"/>
              <a:ea typeface="Arial"/>
              <a:cs typeface="Arial"/>
              <a:sym typeface="Arial"/>
            </a:endParaRPr>
          </a:p>
          <a:p>
            <a:pPr marL="285750" indent="-184150">
              <a:lnSpc>
                <a:spcPct val="150000"/>
              </a:lnSpc>
              <a:buClr>
                <a:srgbClr val="0C2340"/>
              </a:buClr>
              <a:buSzPts val="1730"/>
            </a:pPr>
            <a:endParaRPr lang="en-US" sz="1200" dirty="0">
              <a:solidFill>
                <a:srgbClr val="0C2340"/>
              </a:solidFill>
              <a:latin typeface="Arial"/>
              <a:ea typeface="Arial"/>
              <a:cs typeface="Arial"/>
              <a:sym typeface="Arial"/>
            </a:endParaRPr>
          </a:p>
          <a:p>
            <a:pPr marL="285750" indent="-293989">
              <a:lnSpc>
                <a:spcPct val="150000"/>
              </a:lnSpc>
              <a:buClr>
                <a:srgbClr val="0C2340"/>
              </a:buClr>
              <a:buSzPts val="1600"/>
              <a:buFont typeface="Arial"/>
              <a:buChar char="•"/>
            </a:pPr>
            <a:r>
              <a:rPr lang="en-US" sz="1200" dirty="0">
                <a:solidFill>
                  <a:srgbClr val="0C2340"/>
                </a:solidFill>
                <a:latin typeface="Arial"/>
                <a:ea typeface="Arial"/>
                <a:cs typeface="Arial"/>
                <a:sym typeface="Arial"/>
              </a:rPr>
              <a:t>Decreased use of services persists over time</a:t>
            </a:r>
            <a:br>
              <a:rPr lang="en-US" sz="1200" dirty="0">
                <a:solidFill>
                  <a:srgbClr val="0C2340"/>
                </a:solidFill>
                <a:latin typeface="Arial"/>
                <a:ea typeface="Arial"/>
                <a:cs typeface="Arial"/>
                <a:sym typeface="Arial"/>
              </a:rPr>
            </a:br>
            <a:endParaRPr lang="en-US" sz="1200" dirty="0">
              <a:solidFill>
                <a:srgbClr val="0C2340"/>
              </a:solidFill>
              <a:latin typeface="Arial"/>
              <a:ea typeface="Arial"/>
              <a:cs typeface="Arial"/>
              <a:sym typeface="Arial"/>
            </a:endParaRPr>
          </a:p>
          <a:p>
            <a:pPr marL="285750" indent="-293989">
              <a:lnSpc>
                <a:spcPct val="150000"/>
              </a:lnSpc>
              <a:buClr>
                <a:srgbClr val="0C2340"/>
              </a:buClr>
              <a:buSzPts val="1600"/>
              <a:buFont typeface="Arial"/>
              <a:buChar char="•"/>
            </a:pPr>
            <a:r>
              <a:rPr lang="en-US" sz="1200" dirty="0">
                <a:solidFill>
                  <a:srgbClr val="0C2340"/>
                </a:solidFill>
                <a:latin typeface="Arial"/>
                <a:ea typeface="Arial"/>
                <a:cs typeface="Arial"/>
                <a:sym typeface="Arial"/>
              </a:rPr>
              <a:t>Decreased impact of </a:t>
            </a:r>
            <a:r>
              <a:rPr lang="en-US" sz="1200" dirty="0">
                <a:solidFill>
                  <a:srgbClr val="0C2340"/>
                </a:solidFill>
              </a:rPr>
              <a:t>emergency financial assistance </a:t>
            </a:r>
            <a:r>
              <a:rPr lang="en-US" sz="1200" dirty="0">
                <a:solidFill>
                  <a:srgbClr val="0C2340"/>
                </a:solidFill>
                <a:latin typeface="Arial"/>
                <a:ea typeface="Arial"/>
                <a:cs typeface="Arial"/>
                <a:sym typeface="Arial"/>
              </a:rPr>
              <a:t>after COVID-19</a:t>
            </a:r>
          </a:p>
          <a:p>
            <a:pPr marL="285750" indent="-293989">
              <a:lnSpc>
                <a:spcPct val="150000"/>
              </a:lnSpc>
              <a:buClr>
                <a:srgbClr val="0C2340"/>
              </a:buClr>
              <a:buSzPts val="1600"/>
              <a:buFont typeface="Arial"/>
              <a:buChar char="•"/>
            </a:pPr>
            <a:endParaRPr lang="en-US" sz="1200" dirty="0">
              <a:solidFill>
                <a:srgbClr val="0C2340"/>
              </a:solidFill>
              <a:latin typeface="Arial"/>
              <a:ea typeface="Arial"/>
              <a:cs typeface="Arial"/>
              <a:sym typeface="Arial"/>
            </a:endParaRPr>
          </a:p>
          <a:p>
            <a:pPr marL="285750" marR="0" lvl="0" indent="-293989" algn="l" defTabSz="914400" rtl="0" eaLnBrk="1" fontAlgn="auto" latinLnBrk="0" hangingPunct="1">
              <a:lnSpc>
                <a:spcPct val="150000"/>
              </a:lnSpc>
              <a:spcBef>
                <a:spcPts val="0"/>
              </a:spcBef>
              <a:spcAft>
                <a:spcPts val="0"/>
              </a:spcAft>
              <a:buClr>
                <a:srgbClr val="0C2340"/>
              </a:buClr>
              <a:buSzPts val="1600"/>
              <a:buFont typeface="Arial"/>
              <a:buChar char="•"/>
              <a:tabLst/>
              <a:defRPr/>
            </a:pPr>
            <a:r>
              <a:rPr lang="en-US" dirty="0">
                <a:solidFill>
                  <a:schemeClr val="lt1"/>
                </a:solidFill>
                <a:latin typeface="Arial"/>
                <a:ea typeface="Arial"/>
                <a:cs typeface="Arial"/>
                <a:sym typeface="Arial"/>
              </a:rPr>
              <a:t>Emergency financial assistance decreases use of homelessness services over time, thus preventing a return to homelessness rather than just delaying it.</a:t>
            </a:r>
          </a:p>
          <a:p>
            <a:pPr marL="285750" indent="-293989">
              <a:lnSpc>
                <a:spcPct val="150000"/>
              </a:lnSpc>
              <a:buClr>
                <a:srgbClr val="0C2340"/>
              </a:buClr>
              <a:buSzPts val="1600"/>
              <a:buFont typeface="Arial"/>
              <a:buChar char="•"/>
            </a:pPr>
            <a:endParaRPr lang="en-US" sz="1200" dirty="0">
              <a:solidFill>
                <a:srgbClr val="0C2340"/>
              </a:solidFill>
              <a:latin typeface="Arial"/>
              <a:ea typeface="Arial"/>
              <a:cs typeface="Arial"/>
              <a:sym typeface="Arial"/>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lt1"/>
                </a:solidFill>
              </a:rPr>
              <a:t>We estimate that f</a:t>
            </a:r>
            <a:r>
              <a:rPr lang="en-US" dirty="0">
                <a:solidFill>
                  <a:schemeClr val="lt1"/>
                </a:solidFill>
                <a:latin typeface="Arial"/>
                <a:ea typeface="Arial"/>
                <a:cs typeface="Arial"/>
                <a:sym typeface="Arial"/>
              </a:rPr>
              <a:t>or every $1 spent on program participants, $2-$3 in benefits</a:t>
            </a:r>
            <a:r>
              <a:rPr lang="en-US" dirty="0">
                <a:solidFill>
                  <a:schemeClr val="lt1"/>
                </a:solidFill>
              </a:rPr>
              <a:t> </a:t>
            </a:r>
            <a:r>
              <a:rPr lang="en-US" dirty="0">
                <a:solidFill>
                  <a:schemeClr val="lt1"/>
                </a:solidFill>
                <a:latin typeface="Arial"/>
                <a:ea typeface="Arial"/>
                <a:cs typeface="Arial"/>
                <a:sym typeface="Arial"/>
              </a:rPr>
              <a:t>are created.</a:t>
            </a:r>
          </a:p>
          <a:p>
            <a:endParaRPr lang="en-US" dirty="0"/>
          </a:p>
          <a:p>
            <a:endParaRPr lang="en-US" dirty="0"/>
          </a:p>
          <a:p>
            <a:endParaRPr lang="en-US" dirty="0"/>
          </a:p>
          <a:p>
            <a:endParaRPr lang="en-US" dirty="0"/>
          </a:p>
          <a:p>
            <a:r>
              <a:rPr lang="en-US" dirty="0"/>
              <a:t>Source: https://destinationhomesv.org/homelessness-prevention/system-metrics/</a:t>
            </a:r>
          </a:p>
        </p:txBody>
      </p:sp>
      <p:sp>
        <p:nvSpPr>
          <p:cNvPr id="4" name="Slide Number Placeholder 3"/>
          <p:cNvSpPr>
            <a:spLocks noGrp="1"/>
          </p:cNvSpPr>
          <p:nvPr>
            <p:ph type="sldNum" sz="quarter" idx="5"/>
          </p:nvPr>
        </p:nvSpPr>
        <p:spPr/>
        <p:txBody>
          <a:bodyPr/>
          <a:lstStyle/>
          <a:p>
            <a:fld id="{4902820F-E165-4423-BBAB-01263F99DAEA}" type="slidenum">
              <a:rPr lang="en-US" smtClean="0"/>
              <a:t>21</a:t>
            </a:fld>
            <a:endParaRPr lang="en-US"/>
          </a:p>
        </p:txBody>
      </p:sp>
    </p:spTree>
    <p:extLst>
      <p:ext uri="{BB962C8B-B14F-4D97-AF65-F5344CB8AC3E}">
        <p14:creationId xmlns:p14="http://schemas.microsoft.com/office/powerpoint/2010/main" val="29822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22</a:t>
            </a:fld>
            <a:endParaRPr lang="en-US" noProof="0" dirty="0"/>
          </a:p>
        </p:txBody>
      </p:sp>
    </p:spTree>
    <p:extLst>
      <p:ext uri="{BB962C8B-B14F-4D97-AF65-F5344CB8AC3E}">
        <p14:creationId xmlns:p14="http://schemas.microsoft.com/office/powerpoint/2010/main" val="2119280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Focus on a particular subpopulation or approach</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Often involves a campaign or other time-limited effort to increase access to housing across our system</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Coordination of efforts/tracking progress across many different program areas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Homelessness prevention</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Outreach and emergency response</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Interim housing/RRH/PSH</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Housing development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Lots of work with stakeholders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OSH teams, Cities, Other County Depts, Destination: Home, Housing Authority, CBOs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23</a:t>
            </a:fld>
            <a:endParaRPr lang="en-US" dirty="0"/>
          </a:p>
        </p:txBody>
      </p:sp>
    </p:spTree>
    <p:extLst>
      <p:ext uri="{BB962C8B-B14F-4D97-AF65-F5344CB8AC3E}">
        <p14:creationId xmlns:p14="http://schemas.microsoft.com/office/powerpoint/2010/main" val="676436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24</a:t>
            </a:fld>
            <a:endParaRPr lang="en-US" noProof="0" dirty="0"/>
          </a:p>
        </p:txBody>
      </p:sp>
    </p:spTree>
    <p:extLst>
      <p:ext uri="{BB962C8B-B14F-4D97-AF65-F5344CB8AC3E}">
        <p14:creationId xmlns:p14="http://schemas.microsoft.com/office/powerpoint/2010/main" val="4056047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1" dirty="0">
                <a:solidFill>
                  <a:schemeClr val="accent3">
                    <a:lumMod val="75000"/>
                  </a:schemeClr>
                </a:solidFill>
              </a:rPr>
              <a:t> Lead by Youth and Young Adults</a:t>
            </a:r>
          </a:p>
          <a:p>
            <a:pPr>
              <a:buFont typeface="Arial" panose="020B0604020202020204" pitchFamily="34" charset="0"/>
              <a:buChar char="•"/>
            </a:pPr>
            <a:r>
              <a:rPr lang="en-US" sz="1200" dirty="0"/>
              <a:t> $10.4M award for 2 years ($5.2M annually), renewable after initial 2 years through CoC process</a:t>
            </a:r>
          </a:p>
          <a:p>
            <a:pPr>
              <a:buFont typeface="Arial" panose="020B0604020202020204" pitchFamily="34" charset="0"/>
              <a:buChar char="•"/>
            </a:pPr>
            <a:r>
              <a:rPr lang="en-US" sz="1200" dirty="0"/>
              <a:t> Must have </a:t>
            </a:r>
            <a:r>
              <a:rPr lang="en-US" sz="1200" dirty="0">
                <a:highlight>
                  <a:srgbClr val="FFFF00"/>
                </a:highlight>
              </a:rPr>
              <a:t>Coordinated Community Plan approved by HUD </a:t>
            </a:r>
            <a:r>
              <a:rPr lang="en-US" sz="1200" dirty="0"/>
              <a:t>prior to funding projects</a:t>
            </a:r>
          </a:p>
          <a:p>
            <a:pPr>
              <a:buFont typeface="Arial" panose="020B0604020202020204" pitchFamily="34" charset="0"/>
              <a:buChar char="•"/>
            </a:pPr>
            <a:r>
              <a:rPr lang="en-US" sz="1200" dirty="0"/>
              <a:t> Demonstration allows for additional flexibility to CoC regulations (i.e. 36-months of rental assistance in RRH projects, less than 1-year lease, etc.)</a:t>
            </a:r>
          </a:p>
          <a:p>
            <a:pPr>
              <a:buFont typeface="Arial" panose="020B0604020202020204" pitchFamily="34" charset="0"/>
              <a:buChar char="•"/>
            </a:pPr>
            <a:r>
              <a:rPr lang="en-US" sz="1200" dirty="0"/>
              <a:t>5 CBOs implementing CoC-funded projects</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25</a:t>
            </a:fld>
            <a:endParaRPr lang="en-US" noProof="0" dirty="0"/>
          </a:p>
        </p:txBody>
      </p:sp>
    </p:spTree>
    <p:extLst>
      <p:ext uri="{BB962C8B-B14F-4D97-AF65-F5344CB8AC3E}">
        <p14:creationId xmlns:p14="http://schemas.microsoft.com/office/powerpoint/2010/main" val="1874043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1" dirty="0">
                <a:solidFill>
                  <a:schemeClr val="accent3">
                    <a:lumMod val="75000"/>
                  </a:schemeClr>
                </a:solidFill>
              </a:rPr>
              <a:t> Community-side campaign to end family homelessness by 2025</a:t>
            </a:r>
          </a:p>
          <a:p>
            <a:pPr>
              <a:buFont typeface="Arial" panose="020B0604020202020204" pitchFamily="34" charset="0"/>
              <a:buChar char="•"/>
            </a:pPr>
            <a:r>
              <a:rPr lang="en-US" sz="1200" dirty="0"/>
              <a:t> Goal is to achieve “functional zero” = # of housing placements for families is greater than # of families entering homelessness</a:t>
            </a:r>
          </a:p>
          <a:p>
            <a:pPr lvl="1">
              <a:buFont typeface="Arial" panose="020B0604020202020204" pitchFamily="34" charset="0"/>
              <a:buChar char="•"/>
            </a:pPr>
            <a:r>
              <a:rPr lang="en-US" sz="1200" dirty="0"/>
              <a:t>Building on successful model of All the Way Home campaign for veterans</a:t>
            </a:r>
          </a:p>
          <a:p>
            <a:pPr>
              <a:buFont typeface="Arial" panose="020B0604020202020204" pitchFamily="34" charset="0"/>
              <a:buChar char="•"/>
            </a:pPr>
            <a:r>
              <a:rPr lang="en-US" sz="1200" dirty="0"/>
              <a:t> Ambitious goal of housing 1,200 families in first year and 600 annually after that</a:t>
            </a:r>
          </a:p>
          <a:p>
            <a:pPr>
              <a:buFont typeface="Arial" panose="020B0604020202020204" pitchFamily="34" charset="0"/>
              <a:buChar char="•"/>
            </a:pPr>
            <a:r>
              <a:rPr lang="en-US" sz="1200" dirty="0"/>
              <a:t> Four key strategies:</a:t>
            </a:r>
          </a:p>
          <a:p>
            <a:pPr lvl="1">
              <a:buFont typeface="Arial" panose="020B0604020202020204" pitchFamily="34" charset="0"/>
              <a:buChar char="•"/>
            </a:pPr>
            <a:r>
              <a:rPr lang="en-US" sz="1200" dirty="0"/>
              <a:t>Emergency Housing Vouchers – dedicating most of the 1,000 EHVs toward homeless families (800)</a:t>
            </a:r>
          </a:p>
          <a:p>
            <a:pPr lvl="1">
              <a:buFont typeface="Arial" panose="020B0604020202020204" pitchFamily="34" charset="0"/>
              <a:buChar char="•"/>
            </a:pPr>
            <a:r>
              <a:rPr lang="en-US" sz="1200" dirty="0"/>
              <a:t>Expand rapid rehousing (200)</a:t>
            </a:r>
          </a:p>
          <a:p>
            <a:pPr lvl="1">
              <a:buFont typeface="Arial" panose="020B0604020202020204" pitchFamily="34" charset="0"/>
              <a:buChar char="•"/>
            </a:pPr>
            <a:r>
              <a:rPr lang="en-US" sz="1200" dirty="0"/>
              <a:t>Expand prevention (HPS, housing problem solving)</a:t>
            </a:r>
          </a:p>
          <a:p>
            <a:pPr lvl="1">
              <a:buFont typeface="Arial" panose="020B0604020202020204" pitchFamily="34" charset="0"/>
              <a:buChar char="•"/>
            </a:pPr>
            <a:r>
              <a:rPr lang="en-US" sz="1200" dirty="0"/>
              <a:t>Housing development: ~1,000 family units in Measure A pipeline</a:t>
            </a:r>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26</a:t>
            </a:fld>
            <a:endParaRPr lang="en-US" noProof="0" dirty="0"/>
          </a:p>
        </p:txBody>
      </p:sp>
    </p:spTree>
    <p:extLst>
      <p:ext uri="{BB962C8B-B14F-4D97-AF65-F5344CB8AC3E}">
        <p14:creationId xmlns:p14="http://schemas.microsoft.com/office/powerpoint/2010/main" val="731076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1" dirty="0">
                <a:solidFill>
                  <a:schemeClr val="accent3">
                    <a:lumMod val="75000"/>
                  </a:schemeClr>
                </a:solidFill>
              </a:rPr>
              <a:t>Collaboration with agencies providing services to survivors (VSPs)</a:t>
            </a:r>
          </a:p>
          <a:p>
            <a:pPr>
              <a:buFont typeface="Arial" panose="020B0604020202020204" pitchFamily="34" charset="0"/>
              <a:buChar char="•"/>
            </a:pPr>
            <a:r>
              <a:rPr lang="en-US" sz="1200" dirty="0"/>
              <a:t> Challenges and opportunities</a:t>
            </a:r>
          </a:p>
          <a:p>
            <a:pPr lvl="1">
              <a:buFont typeface="Arial" panose="020B0604020202020204" pitchFamily="34" charset="0"/>
              <a:buChar char="•"/>
            </a:pPr>
            <a:r>
              <a:rPr lang="en-US" sz="1200" dirty="0"/>
              <a:t>Confidential queue – streamlining the process for survivors who seek services through VSPs</a:t>
            </a:r>
          </a:p>
          <a:p>
            <a:pPr lvl="1">
              <a:buFont typeface="Arial" panose="020B0604020202020204" pitchFamily="34" charset="0"/>
              <a:buChar char="•"/>
            </a:pPr>
            <a:r>
              <a:rPr lang="en-US" sz="1200" dirty="0"/>
              <a:t>Community queue – working with VSPs to accept referrals from outside their system</a:t>
            </a:r>
          </a:p>
          <a:p>
            <a:pPr lvl="0">
              <a:buFont typeface="Arial" panose="020B0604020202020204" pitchFamily="34" charset="0"/>
              <a:buChar char="•"/>
            </a:pPr>
            <a:r>
              <a:rPr lang="en-US" sz="1200" dirty="0"/>
              <a:t> Key concepts:</a:t>
            </a:r>
          </a:p>
          <a:p>
            <a:pPr lvl="1">
              <a:buFont typeface="Arial" panose="020B0604020202020204" pitchFamily="34" charset="0"/>
              <a:buChar char="•"/>
            </a:pPr>
            <a:r>
              <a:rPr lang="en-US" sz="1200" dirty="0"/>
              <a:t>Safety – consider in designing new developments as well</a:t>
            </a:r>
          </a:p>
          <a:p>
            <a:pPr lvl="1">
              <a:buFont typeface="Arial" panose="020B0604020202020204" pitchFamily="34" charset="0"/>
              <a:buChar char="•"/>
            </a:pPr>
            <a:r>
              <a:rPr lang="en-US" sz="1200" dirty="0"/>
              <a:t>Flexibility – allow for longer stays in emergency/transitional/RRH</a:t>
            </a:r>
          </a:p>
          <a:p>
            <a:pPr lvl="1">
              <a:buFont typeface="Arial" panose="020B0604020202020204" pitchFamily="34" charset="0"/>
              <a:buChar char="•"/>
            </a:pPr>
            <a:r>
              <a:rPr lang="en-US" sz="1200" dirty="0"/>
              <a:t>Build capacity for service providers</a:t>
            </a:r>
          </a:p>
          <a:p>
            <a:pPr lvl="1">
              <a:buFont typeface="Arial" panose="020B0604020202020204" pitchFamily="34" charset="0"/>
              <a:buChar char="•"/>
            </a:pPr>
            <a:r>
              <a:rPr lang="en-US" sz="1200" dirty="0"/>
              <a:t>Exploring dedicated PSH units</a:t>
            </a:r>
          </a:p>
          <a:p>
            <a:pPr lvl="0">
              <a:buFont typeface="Arial" panose="020B0604020202020204" pitchFamily="34" charset="0"/>
              <a:buChar cha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27</a:t>
            </a:fld>
            <a:endParaRPr lang="en-US" noProof="0" dirty="0"/>
          </a:p>
        </p:txBody>
      </p:sp>
    </p:spTree>
    <p:extLst>
      <p:ext uri="{BB962C8B-B14F-4D97-AF65-F5344CB8AC3E}">
        <p14:creationId xmlns:p14="http://schemas.microsoft.com/office/powerpoint/2010/main" val="204800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28</a:t>
            </a:fld>
            <a:endParaRPr lang="en-US" noProof="0" dirty="0"/>
          </a:p>
        </p:txBody>
      </p:sp>
    </p:spTree>
    <p:extLst>
      <p:ext uri="{BB962C8B-B14F-4D97-AF65-F5344CB8AC3E}">
        <p14:creationId xmlns:p14="http://schemas.microsoft.com/office/powerpoint/2010/main" val="2053002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29</a:t>
            </a:fld>
            <a:endParaRPr lang="en-US" noProof="0" dirty="0"/>
          </a:p>
        </p:txBody>
      </p:sp>
    </p:spTree>
    <p:extLst>
      <p:ext uri="{BB962C8B-B14F-4D97-AF65-F5344CB8AC3E}">
        <p14:creationId xmlns:p14="http://schemas.microsoft.com/office/powerpoint/2010/main" val="2121139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4</a:t>
            </a:fld>
            <a:endParaRPr lang="en-US" noProof="0" dirty="0"/>
          </a:p>
        </p:txBody>
      </p:sp>
    </p:spTree>
    <p:extLst>
      <p:ext uri="{BB962C8B-B14F-4D97-AF65-F5344CB8AC3E}">
        <p14:creationId xmlns:p14="http://schemas.microsoft.com/office/powerpoint/2010/main" val="136176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6</a:t>
            </a:fld>
            <a:endParaRPr lang="en-US" noProof="0" dirty="0"/>
          </a:p>
        </p:txBody>
      </p:sp>
    </p:spTree>
    <p:extLst>
      <p:ext uri="{BB962C8B-B14F-4D97-AF65-F5344CB8AC3E}">
        <p14:creationId xmlns:p14="http://schemas.microsoft.com/office/powerpoint/2010/main" val="118383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years or 40% into the plan</a:t>
            </a:r>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7</a:t>
            </a:fld>
            <a:endParaRPr lang="en-US" noProof="0" dirty="0"/>
          </a:p>
        </p:txBody>
      </p:sp>
    </p:spTree>
    <p:extLst>
      <p:ext uri="{BB962C8B-B14F-4D97-AF65-F5344CB8AC3E}">
        <p14:creationId xmlns:p14="http://schemas.microsoft.com/office/powerpoint/2010/main" val="206277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8</a:t>
            </a:fld>
            <a:endParaRPr lang="en-US" noProof="0" dirty="0"/>
          </a:p>
        </p:txBody>
      </p:sp>
    </p:spTree>
    <p:extLst>
      <p:ext uri="{BB962C8B-B14F-4D97-AF65-F5344CB8AC3E}">
        <p14:creationId xmlns:p14="http://schemas.microsoft.com/office/powerpoint/2010/main" val="1569797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10</a:t>
            </a:fld>
            <a:endParaRPr lang="en-US" noProof="0" dirty="0"/>
          </a:p>
        </p:txBody>
      </p:sp>
    </p:spTree>
    <p:extLst>
      <p:ext uri="{BB962C8B-B14F-4D97-AF65-F5344CB8AC3E}">
        <p14:creationId xmlns:p14="http://schemas.microsoft.com/office/powerpoint/2010/main" val="324269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11</a:t>
            </a:fld>
            <a:endParaRPr lang="en-US" noProof="0" dirty="0"/>
          </a:p>
        </p:txBody>
      </p:sp>
    </p:spTree>
    <p:extLst>
      <p:ext uri="{BB962C8B-B14F-4D97-AF65-F5344CB8AC3E}">
        <p14:creationId xmlns:p14="http://schemas.microsoft.com/office/powerpoint/2010/main" val="69199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04040"/>
                </a:solidFill>
                <a:latin typeface="Montserrat"/>
              </a:rPr>
              <a:t>[JESSICA]</a:t>
            </a:r>
          </a:p>
          <a:p>
            <a:endParaRPr lang="en-US" dirty="0">
              <a:solidFill>
                <a:srgbClr val="404040"/>
              </a:solidFill>
              <a:latin typeface="Montserrat"/>
            </a:endParaRPr>
          </a:p>
          <a:p>
            <a:r>
              <a:rPr lang="en-US" dirty="0">
                <a:solidFill>
                  <a:srgbClr val="404040"/>
                </a:solidFill>
                <a:latin typeface="Montserrat"/>
              </a:rPr>
              <a:t>[NOTES FOR REFERENCE] Homelessness</a:t>
            </a:r>
            <a:r>
              <a:rPr lang="en-US" b="0" i="0" dirty="0">
                <a:solidFill>
                  <a:srgbClr val="404040"/>
                </a:solidFill>
                <a:effectLst/>
                <a:latin typeface="Montserrat"/>
              </a:rPr>
              <a:t> prevention strategies have long held potential for reducing homelessness at a lower-cost and with much less suffering than waiting to assist a family or individual who’s been pushed onto the streets.  And with more of our neighbors being pushed into homelessness than ever before, a focus on prevention has never been more important. In SCC, for every two homeless individuals we connect to housing, three more individuals are experiencing homelessness for the very first time.</a:t>
            </a:r>
            <a:endParaRPr lang="en-US" b="0" dirty="0">
              <a:latin typeface="Montserrat"/>
            </a:endParaRPr>
          </a:p>
          <a:p>
            <a:endParaRPr lang="en-US" dirty="0"/>
          </a:p>
          <a:p>
            <a:r>
              <a:rPr lang="en-US" dirty="0"/>
              <a:t>To this end, the HPS:</a:t>
            </a:r>
          </a:p>
          <a:p>
            <a:pPr marL="171450" indent="-171450">
              <a:buFont typeface="Arial" panose="020B0604020202020204" pitchFamily="34" charset="0"/>
              <a:buChar char="•"/>
            </a:pPr>
            <a:r>
              <a:rPr lang="en-US" b="0" i="0" dirty="0">
                <a:solidFill>
                  <a:srgbClr val="404040"/>
                </a:solidFill>
                <a:effectLst/>
                <a:latin typeface="Montserrat" pitchFamily="2" charset="77"/>
              </a:rPr>
              <a:t>Is administered through a unique partnership with 20 community-serving nonprofits – with Sacred Heart Community Service as the lead – and is funded by more than a dozen different government, corporate and philanthropic partners;</a:t>
            </a:r>
          </a:p>
          <a:p>
            <a:pPr marL="171450" indent="-171450">
              <a:buFont typeface="Arial" panose="020B0604020202020204" pitchFamily="34" charset="0"/>
              <a:buChar char="•"/>
            </a:pPr>
            <a:r>
              <a:rPr lang="en-US" b="0" i="0" dirty="0">
                <a:solidFill>
                  <a:srgbClr val="404040"/>
                </a:solidFill>
                <a:effectLst/>
                <a:latin typeface="Montserrat" pitchFamily="2" charset="77"/>
              </a:rPr>
              <a:t>Prioritizes those at the highest-risk of falling into homelessness, utilizing a standardized pre-screening interview and questionnaire to help evaluate each household’s risk and the amount and type of assistance they need to stay housed;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04040"/>
                </a:solidFill>
                <a:effectLst/>
                <a:latin typeface="Montserrat" pitchFamily="2" charset="77"/>
              </a:rPr>
              <a:t>Provides critical assistance in the form of </a:t>
            </a:r>
            <a:r>
              <a:rPr lang="en-US" b="0" i="0" dirty="0"/>
              <a:t>flexible financial assistance, case management, streamlined access to eviction defense legal services, and resources</a:t>
            </a:r>
            <a:r>
              <a:rPr lang="en-US" b="0" i="0" dirty="0">
                <a:solidFill>
                  <a:srgbClr val="404040"/>
                </a:solidFill>
                <a:effectLst/>
                <a:latin typeface="Montserrat" pitchFamily="2" charset="77"/>
              </a:rPr>
              <a:t> to low-income households at imminent risk of becoming homeless;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04040"/>
                </a:solidFill>
                <a:effectLst/>
                <a:latin typeface="Montserrat" pitchFamily="2" charset="77"/>
              </a:rPr>
              <a:t>Prevents participating households from entering the homelessness system</a:t>
            </a:r>
            <a:endParaRPr lang="en-US" dirty="0"/>
          </a:p>
          <a:p>
            <a:endParaRPr lang="en-US" dirty="0"/>
          </a:p>
          <a:p>
            <a:endParaRPr lang="en-US" dirty="0"/>
          </a:p>
          <a:p>
            <a:endParaRPr lang="en-US" dirty="0"/>
          </a:p>
          <a:p>
            <a:r>
              <a:rPr lang="en-US" dirty="0"/>
              <a:t>Source: https://destinationhomesv.org/homelessness-prevention/</a:t>
            </a:r>
          </a:p>
        </p:txBody>
      </p:sp>
      <p:sp>
        <p:nvSpPr>
          <p:cNvPr id="4" name="Slide Number Placeholder 3"/>
          <p:cNvSpPr>
            <a:spLocks noGrp="1"/>
          </p:cNvSpPr>
          <p:nvPr>
            <p:ph type="sldNum" sz="quarter" idx="5"/>
          </p:nvPr>
        </p:nvSpPr>
        <p:spPr/>
        <p:txBody>
          <a:bodyPr/>
          <a:lstStyle/>
          <a:p>
            <a:fld id="{4902820F-E165-4423-BBAB-01263F99DAEA}" type="slidenum">
              <a:rPr lang="en-US" smtClean="0"/>
              <a:t>16</a:t>
            </a:fld>
            <a:endParaRPr lang="en-US"/>
          </a:p>
        </p:txBody>
      </p:sp>
    </p:spTree>
    <p:extLst>
      <p:ext uri="{BB962C8B-B14F-4D97-AF65-F5344CB8AC3E}">
        <p14:creationId xmlns:p14="http://schemas.microsoft.com/office/powerpoint/2010/main" val="165926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Initially launched as a pilot coordinated by the County of Santa Clara Office of Supportive Housing, Destination: Home, and Sacred Heart Community Service </a:t>
            </a:r>
          </a:p>
          <a:p>
            <a:pPr marL="171450" indent="-171450">
              <a:buFont typeface="Arial" panose="020B0604020202020204" pitchFamily="34" charset="0"/>
              <a:buChar char="•"/>
            </a:pPr>
            <a:r>
              <a:rPr lang="en-US" sz="1200" dirty="0"/>
              <a:t>Historically anchored by the Emergency Assistance Network, a group of seven nonprofit organizations based in different areas of the county that has long been the community’s primary provider of homelessness prevention services</a:t>
            </a:r>
          </a:p>
          <a:p>
            <a:pPr marL="171450" indent="-171450">
              <a:buFont typeface="Arial" panose="020B0604020202020204" pitchFamily="34" charset="0"/>
              <a:buChar char="•"/>
            </a:pPr>
            <a:r>
              <a:rPr lang="en-US" sz="1200" dirty="0"/>
              <a:t>Expanded to deploy $46 million through the Emergency Rental Assistance program in response to COVID-19 with the help of over 70 different non-profit and community partners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r>
              <a:rPr lang="en-US" dirty="0"/>
              <a:t>[JESSICA]</a:t>
            </a:r>
          </a:p>
          <a:p>
            <a:endParaRPr lang="en-US" dirty="0"/>
          </a:p>
          <a:p>
            <a:r>
              <a:rPr lang="en-US" dirty="0"/>
              <a:t>[NOTES FOR REFERENCE] Under the leadership and coordination of Destination: Home, the Homelessness Prevention System pilot re-envisioned the community’s approach to preventing homelessness. With an initial investment of $4.2 million dollars from public and private sources, this 27-month pilot program streamlined access to essential resources for families in crisis, targeted resources to those most at risk of homelessness, and provided a rich source of information about the nature of housing crises in Santa Clara County and which tools are most effective at permanently stabilizing housing for at-risk families.</a:t>
            </a:r>
            <a:endParaRPr lang="en-US" dirty="0">
              <a:cs typeface="Calibri" panose="020F0502020204030204"/>
            </a:endParaRPr>
          </a:p>
          <a:p>
            <a:endParaRPr lang="en-US" dirty="0"/>
          </a:p>
          <a:p>
            <a:r>
              <a:rPr lang="en-US" dirty="0"/>
              <a:t>HPS Services were initially provided by the Emergency Assistance Network, comprised of Community Services Agency of Mountain View and Los Altos, </a:t>
            </a:r>
            <a:r>
              <a:rPr lang="en-US" dirty="0" err="1"/>
              <a:t>LifeMoves</a:t>
            </a:r>
            <a:r>
              <a:rPr lang="en-US" dirty="0"/>
              <a:t>, Sacred Heart Community Service, Salvation Army, St. Joseph’s Family Center, Sunnyvale Community Services, and West Valley Community Services.</a:t>
            </a:r>
          </a:p>
          <a:p>
            <a:endParaRPr lang="en-US" dirty="0"/>
          </a:p>
          <a:p>
            <a:r>
              <a:rPr lang="en-US" dirty="0"/>
              <a:t>The HPS expanded in response to the pandemic. With the help of Sacred Heart Community Service and over 70 different non-profit and community partners, Destination: Home raised and deployed $46 million in public and private funding to support low-income community members at risk of becoming homeless due to economic impacts of the pandemic.</a:t>
            </a:r>
          </a:p>
          <a:p>
            <a:pPr marL="171450" indent="-171450">
              <a:buFont typeface="Arial" panose="020B0604020202020204" pitchFamily="34" charset="0"/>
              <a:buChar char="•"/>
            </a:pPr>
            <a:r>
              <a:rPr lang="en-US" dirty="0"/>
              <a:t>[Emphasize it is a different program so the philosophy and policies are v different. ]</a:t>
            </a:r>
          </a:p>
          <a:p>
            <a:endParaRPr lang="en-US" dirty="0"/>
          </a:p>
          <a:p>
            <a:endParaRPr lang="en-US" dirty="0"/>
          </a:p>
          <a:p>
            <a:r>
              <a:rPr lang="en-US" dirty="0"/>
              <a:t>Sources: </a:t>
            </a:r>
          </a:p>
          <a:p>
            <a:pPr marL="171450" indent="-171450">
              <a:buFont typeface="Arial" panose="020B0604020202020204" pitchFamily="34" charset="0"/>
              <a:buChar char="•"/>
            </a:pPr>
            <a:r>
              <a:rPr lang="en-US" dirty="0"/>
              <a:t>https://osh.sccgov.org/sites/g/files/exjcpb671/files/EndingHomelessness2017.pdf</a:t>
            </a:r>
          </a:p>
          <a:p>
            <a:pPr marL="171450" indent="-171450">
              <a:buFont typeface="Arial" panose="020B0604020202020204" pitchFamily="34" charset="0"/>
              <a:buChar char="•"/>
            </a:pPr>
            <a:r>
              <a:rPr lang="en-US" dirty="0"/>
              <a:t>https://osh.sccgov.org/sites/g/files/exjcpb671/files/EndingHomelessness%282019-2020%29.pdf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https://homebase.box.com/s/06kg8kr89640vlnpyqfkd5k3k8bryuh5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https://destinationhomesv.org/documents/2021/03/homelessness-prevention-system.pdf/</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DAE5FABD-26C8-4F74-B1E3-45BC91BC9D7B}" type="slidenum">
              <a:rPr lang="en-US" noProof="0" smtClean="0"/>
              <a:pPr/>
              <a:t>17</a:t>
            </a:fld>
            <a:endParaRPr lang="en-US" noProof="0" dirty="0"/>
          </a:p>
        </p:txBody>
      </p:sp>
    </p:spTree>
    <p:extLst>
      <p:ext uri="{BB962C8B-B14F-4D97-AF65-F5344CB8AC3E}">
        <p14:creationId xmlns:p14="http://schemas.microsoft.com/office/powerpoint/2010/main" val="4245678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pic>
        <p:nvPicPr>
          <p:cNvPr id="4" name="Picture 3" descr="A picture containing text, outdoor, sign, clock&#10;&#10;Description automatically generated">
            <a:extLst>
              <a:ext uri="{FF2B5EF4-FFF2-40B4-BE49-F238E27FC236}">
                <a16:creationId xmlns:a16="http://schemas.microsoft.com/office/drawing/2014/main" id="{046E925D-FF08-54CC-55F4-356C641A14C3}"/>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2625404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2155291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_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9542597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_sea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148865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_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149718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_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323754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_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1176658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_Gre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2">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536208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_Blue_Triangle patch 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05BCA9F-FC20-461D-9118-7EC2AC28D050}"/>
              </a:ext>
              <a:ext uri="{C183D7F6-B498-43B3-948B-1728B52AA6E4}">
                <adec:decorative xmlns:adec="http://schemas.microsoft.com/office/drawing/2017/decorative" val="1"/>
              </a:ext>
            </a:extLst>
          </p:cNvPr>
          <p:cNvSpPr/>
          <p:nvPr userDrawn="1"/>
        </p:nvSpPr>
        <p:spPr>
          <a:xfrm>
            <a:off x="3175958" y="0"/>
            <a:ext cx="9016043" cy="6858000"/>
          </a:xfrm>
          <a:custGeom>
            <a:avLst/>
            <a:gdLst>
              <a:gd name="connsiteX0" fmla="*/ 5153328 w 9016043"/>
              <a:gd name="connsiteY0" fmla="*/ 0 h 6858000"/>
              <a:gd name="connsiteX1" fmla="*/ 9016043 w 9016043"/>
              <a:gd name="connsiteY1" fmla="*/ 0 h 6858000"/>
              <a:gd name="connsiteX2" fmla="*/ 9016043 w 9016043"/>
              <a:gd name="connsiteY2" fmla="*/ 6858000 h 6858000"/>
              <a:gd name="connsiteX3" fmla="*/ 0 w 9016043"/>
              <a:gd name="connsiteY3" fmla="*/ 6858000 h 6858000"/>
              <a:gd name="connsiteX4" fmla="*/ 5153328 w 9016043"/>
              <a:gd name="connsiteY4" fmla="*/ 6818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6043" h="6858000">
                <a:moveTo>
                  <a:pt x="5153328" y="0"/>
                </a:moveTo>
                <a:lnTo>
                  <a:pt x="9016043" y="0"/>
                </a:lnTo>
                <a:lnTo>
                  <a:pt x="9016043" y="6858000"/>
                </a:lnTo>
                <a:lnTo>
                  <a:pt x="0" y="6858000"/>
                </a:lnTo>
                <a:lnTo>
                  <a:pt x="5153328" y="6818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Picture 2" descr="A picture containing text, outdoor, sign, clock&#10;&#10;Description automatically generated">
            <a:extLst>
              <a:ext uri="{FF2B5EF4-FFF2-40B4-BE49-F238E27FC236}">
                <a16:creationId xmlns:a16="http://schemas.microsoft.com/office/drawing/2014/main" id="{37387B1F-6672-9539-5525-59C7218D12AB}"/>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70409251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8F869F17-9BF3-4974-956D-0CBCD60BA35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1421377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9" name="Picture Placeholder 8">
            <a:extLst>
              <a:ext uri="{FF2B5EF4-FFF2-40B4-BE49-F238E27FC236}">
                <a16:creationId xmlns:a16="http://schemas.microsoft.com/office/drawing/2014/main" id="{17C4BA0D-DEC0-450E-8F4D-B0E6D2D7D0C3}"/>
              </a:ext>
            </a:extLst>
          </p:cNvPr>
          <p:cNvSpPr>
            <a:spLocks noGrp="1"/>
          </p:cNvSpPr>
          <p:nvPr>
            <p:ph type="pic" sz="quarter" idx="17" hasCustomPrompt="1"/>
          </p:nvPr>
        </p:nvSpPr>
        <p:spPr>
          <a:xfrm>
            <a:off x="6629399" y="2667000"/>
            <a:ext cx="5013959" cy="3660775"/>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A654DBB0-1027-4E5D-B635-00F2F173A24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33771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a:t>I</a:t>
            </a:r>
          </a:p>
        </p:txBody>
      </p:sp>
      <p:sp>
        <p:nvSpPr>
          <p:cNvPr id="2" name="Title 1"/>
          <p:cNvSpPr>
            <a:spLocks noGrp="1"/>
          </p:cNvSpPr>
          <p:nvPr>
            <p:ph type="ctrTitle"/>
          </p:nvPr>
        </p:nvSpPr>
        <p:spPr>
          <a:xfrm>
            <a:off x="1378135" y="1219199"/>
            <a:ext cx="7232465" cy="2732439"/>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a:t>Click to edit Master title style</a:t>
            </a:r>
          </a:p>
        </p:txBody>
      </p:sp>
      <p:sp>
        <p:nvSpPr>
          <p:cNvPr id="3" name="Subtitle 2"/>
          <p:cNvSpPr>
            <a:spLocks noGrp="1"/>
          </p:cNvSpPr>
          <p:nvPr>
            <p:ph type="subTitle" idx="1"/>
          </p:nvPr>
        </p:nvSpPr>
        <p:spPr>
          <a:xfrm>
            <a:off x="1378134" y="4069079"/>
            <a:ext cx="502266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noProof="0"/>
              <a:t>Click to edit Master subtitle style</a:t>
            </a:r>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pic>
        <p:nvPicPr>
          <p:cNvPr id="4" name="Picture 3" descr="A picture containing text, outdoor, sign, clock&#10;&#10;Description automatically generated">
            <a:extLst>
              <a:ext uri="{FF2B5EF4-FFF2-40B4-BE49-F238E27FC236}">
                <a16:creationId xmlns:a16="http://schemas.microsoft.com/office/drawing/2014/main" id="{C57113B4-33F7-7C0A-2E76-B8CB5BC11E73}"/>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1392082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_Top shape whit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334001" y="112976"/>
            <a:ext cx="6858000" cy="6745024"/>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Text Placeholder 16">
            <a:extLst>
              <a:ext uri="{FF2B5EF4-FFF2-40B4-BE49-F238E27FC236}">
                <a16:creationId xmlns:a16="http://schemas.microsoft.com/office/drawing/2014/main" id="{E59725C5-1168-4A5F-B420-8E0562019687}"/>
              </a:ext>
            </a:extLst>
          </p:cNvPr>
          <p:cNvSpPr>
            <a:spLocks noGrp="1"/>
          </p:cNvSpPr>
          <p:nvPr>
            <p:ph type="body" sz="quarter" idx="19" hasCustomPrompt="1"/>
          </p:nvPr>
        </p:nvSpPr>
        <p:spPr>
          <a:xfrm rot="5400000">
            <a:off x="5238089" y="208890"/>
            <a:ext cx="6745024" cy="6553200"/>
          </a:xfrm>
          <a:gradFill flip="none" rotWithShape="1">
            <a:gsLst>
              <a:gs pos="0">
                <a:schemeClr val="bg1"/>
              </a:gs>
              <a:gs pos="82000">
                <a:schemeClr val="bg1">
                  <a:alpha val="0"/>
                </a:schemeClr>
              </a:gs>
            </a:gsLst>
            <a:lin ang="16200000" scaled="1"/>
            <a:tileRect/>
          </a:gradFill>
          <a:effectLst/>
        </p:spPr>
        <p:txBody>
          <a:bodyPr/>
          <a:lstStyle>
            <a:lvl1pPr marL="0" indent="0">
              <a:buNone/>
              <a:defRPr>
                <a:solidFill>
                  <a:schemeClr val="tx1">
                    <a:alpha val="0"/>
                  </a:schemeClr>
                </a:solidFill>
              </a:defRPr>
            </a:lvl1pPr>
          </a:lstStyle>
          <a:p>
            <a:pPr lvl="0"/>
            <a:r>
              <a:rPr lang="en-US" noProof="0"/>
              <a:t>I</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2667000"/>
            <a:ext cx="5775960"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6" name="Slide Number Placeholder 5">
            <a:extLst>
              <a:ext uri="{FF2B5EF4-FFF2-40B4-BE49-F238E27FC236}">
                <a16:creationId xmlns:a16="http://schemas.microsoft.com/office/drawing/2014/main" id="{7532AFA8-ADE4-4C3E-AF0A-235C724999FF}"/>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7477211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guide id="3" pos="4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Content and half horizontal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11094718" cy="1757126"/>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709677"/>
            <a:ext cx="11094717" cy="1500876"/>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4232B29A-2701-4A73-83CF-09E0AB1B2DD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9464107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Content and half Image_Top shape ba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548641" y="2667001"/>
            <a:ext cx="5775959" cy="3543552"/>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6553200" y="2667001"/>
            <a:ext cx="5090157" cy="3543552"/>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1676400"/>
            <a:ext cx="10837333" cy="424732"/>
          </a:xfrm>
          <a:noFill/>
        </p:spPr>
        <p:txBody>
          <a:bodyPr wrap="square" lIns="91440" rIns="91440">
            <a:spAutoFit/>
          </a:bodyPr>
          <a:lstStyle>
            <a:lvl1pPr marL="0" indent="0">
              <a:buNone/>
              <a:defRPr sz="2400" b="0">
                <a:solidFill>
                  <a:schemeClr val="tx2"/>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6A52166E-5DA9-4AA1-9355-E8DBFDD90AE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9640959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Title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617492"/>
            <a:ext cx="9890759"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Slide Number Placeholder 5">
            <a:extLst>
              <a:ext uri="{FF2B5EF4-FFF2-40B4-BE49-F238E27FC236}">
                <a16:creationId xmlns:a16="http://schemas.microsoft.com/office/drawing/2014/main" id="{E9FF8476-DF8C-4276-8CF6-44BC91B88C2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27005339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3735623"/>
            <a:ext cx="111099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1"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p:nvPr>
        </p:nvSpPr>
        <p:spPr>
          <a:xfrm>
            <a:off x="6446520" y="4617492"/>
            <a:ext cx="5212080" cy="1527048"/>
          </a:xfrm>
        </p:spPr>
        <p:txBody>
          <a:bodyPr lIns="91440" rIns="91440">
            <a:normAutofit/>
          </a:bodyPr>
          <a:lstStyle>
            <a:lvl1pPr>
              <a:defRPr sz="1800"/>
            </a:lvl1pPr>
            <a:lvl2pPr>
              <a:defRPr sz="1600"/>
            </a:lvl2pPr>
            <a:lvl3pPr>
              <a:defRPr sz="14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Slide Number Placeholder 5">
            <a:extLst>
              <a:ext uri="{FF2B5EF4-FFF2-40B4-BE49-F238E27FC236}">
                <a16:creationId xmlns:a16="http://schemas.microsoft.com/office/drawing/2014/main" id="{FC5AD12C-F7F6-431D-ABA4-F7E37CACEA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49003048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alf Image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1721698" y="3735622"/>
            <a:ext cx="5013960" cy="2408917"/>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Text Placeholder 16">
            <a:extLst>
              <a:ext uri="{FF2B5EF4-FFF2-40B4-BE49-F238E27FC236}">
                <a16:creationId xmlns:a16="http://schemas.microsoft.com/office/drawing/2014/main" id="{38376498-C218-4EDB-8416-A59802EF2018}"/>
              </a:ext>
              <a:ext uri="{C183D7F6-B498-43B3-948B-1728B52AA6E4}">
                <adec:decorative xmlns:adec="http://schemas.microsoft.com/office/drawing/2017/decorative" val="1"/>
              </a:ext>
            </a:extLst>
          </p:cNvPr>
          <p:cNvSpPr>
            <a:spLocks noGrp="1"/>
          </p:cNvSpPr>
          <p:nvPr>
            <p:ph type="body" sz="quarter" idx="20" hasCustomPrompt="1"/>
          </p:nvPr>
        </p:nvSpPr>
        <p:spPr>
          <a:xfrm>
            <a:off x="7239000" y="1981199"/>
            <a:ext cx="4389542" cy="4163339"/>
          </a:xfrm>
          <a:solidFill>
            <a:schemeClr val="bg1"/>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12" name="Content Placeholder 6">
            <a:extLst>
              <a:ext uri="{FF2B5EF4-FFF2-40B4-BE49-F238E27FC236}">
                <a16:creationId xmlns:a16="http://schemas.microsoft.com/office/drawing/2014/main" id="{E93A96C6-A4F2-43F1-A47D-0D52EF29954B}"/>
              </a:ext>
            </a:extLst>
          </p:cNvPr>
          <p:cNvSpPr>
            <a:spLocks noGrp="1"/>
          </p:cNvSpPr>
          <p:nvPr>
            <p:ph sz="quarter" idx="19" hasCustomPrompt="1"/>
          </p:nvPr>
        </p:nvSpPr>
        <p:spPr>
          <a:xfrm>
            <a:off x="7589520" y="2286000"/>
            <a:ext cx="3688080" cy="3581400"/>
          </a:xfrm>
        </p:spPr>
        <p:txBody>
          <a:bodyPr lIns="91440" rIns="91440">
            <a:normAutofit/>
          </a:bodyPr>
          <a:lstStyle>
            <a:lvl1pPr marL="0" indent="0">
              <a:lnSpc>
                <a:spcPct val="100000"/>
              </a:lnSpc>
              <a:spcBef>
                <a:spcPts val="0"/>
              </a:spcBef>
              <a:spcAft>
                <a:spcPts val="0"/>
              </a:spcAft>
              <a:buNone/>
              <a:defRPr sz="3200">
                <a:solidFill>
                  <a:schemeClr val="accent2"/>
                </a:solidFill>
              </a:defRPr>
            </a:lvl1pPr>
            <a:lvl2pPr>
              <a:defRPr sz="1600"/>
            </a:lvl2pPr>
            <a:lvl3pPr>
              <a:defRPr sz="1400"/>
            </a:lvl3pPr>
            <a:lvl4pPr>
              <a:defRPr sz="1200"/>
            </a:lvl4pPr>
            <a:lvl5pPr>
              <a:defRPr sz="1200"/>
            </a:lvl5pPr>
          </a:lstStyle>
          <a:p>
            <a:pPr lvl="0"/>
            <a:r>
              <a:rPr lang="en-US" noProof="0"/>
              <a:t>Important Content</a:t>
            </a:r>
          </a:p>
        </p:txBody>
      </p:sp>
      <p:sp>
        <p:nvSpPr>
          <p:cNvPr id="8" name="Picture Placeholder 7">
            <a:extLst>
              <a:ext uri="{FF2B5EF4-FFF2-40B4-BE49-F238E27FC236}">
                <a16:creationId xmlns:a16="http://schemas.microsoft.com/office/drawing/2014/main" id="{1EC81B64-070E-43F3-BCB5-833AB965D638}"/>
              </a:ext>
              <a:ext uri="{C183D7F6-B498-43B3-948B-1728B52AA6E4}">
                <adec:decorative xmlns:adec="http://schemas.microsoft.com/office/drawing/2017/decorative" val="1"/>
              </a:ext>
            </a:extLst>
          </p:cNvPr>
          <p:cNvSpPr>
            <a:spLocks noGrp="1"/>
          </p:cNvSpPr>
          <p:nvPr>
            <p:ph type="pic" sz="quarter" idx="21" hasCustomPrompt="1"/>
          </p:nvPr>
        </p:nvSpPr>
        <p:spPr>
          <a:xfrm>
            <a:off x="548944" y="3717925"/>
            <a:ext cx="914400" cy="930275"/>
          </a:xfrm>
        </p:spPr>
        <p:txBody>
          <a:bodyPr anchor="ctr"/>
          <a:lstStyle>
            <a:lvl1pPr marL="0" indent="0" algn="ctr">
              <a:buNone/>
              <a:defRPr/>
            </a:lvl1pPr>
          </a:lstStyle>
          <a:p>
            <a:r>
              <a:rPr lang="en-US" noProof="0" dirty="0"/>
              <a:t>Icon</a:t>
            </a:r>
          </a:p>
        </p:txBody>
      </p:sp>
      <p:sp>
        <p:nvSpPr>
          <p:cNvPr id="15" name="Slide Number Placeholder 5">
            <a:extLst>
              <a:ext uri="{FF2B5EF4-FFF2-40B4-BE49-F238E27FC236}">
                <a16:creationId xmlns:a16="http://schemas.microsoft.com/office/drawing/2014/main" id="{8D5893EC-1256-429B-9581-379342C2368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6664319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Multiple images Title Two column Content and 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7315200" y="4176259"/>
            <a:ext cx="4343400" cy="1968280"/>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3278423"/>
          </a:xfrm>
        </p:spPr>
        <p:txBody>
          <a:bodyPr anchor="ctr"/>
          <a:lstStyle>
            <a:lvl1pPr marL="0" indent="0" algn="ctr">
              <a:buNone/>
              <a:defRPr>
                <a:solidFill>
                  <a:schemeClr val="bg1">
                    <a:lumMod val="50000"/>
                  </a:schemeClr>
                </a:solidFill>
              </a:defRPr>
            </a:lvl1pPr>
          </a:lstStyle>
          <a:p>
            <a:r>
              <a:rPr lang="en-US" noProof="0" dirty="0"/>
              <a:t>Insert Image</a:t>
            </a:r>
          </a:p>
        </p:txBody>
      </p:sp>
      <p:sp>
        <p:nvSpPr>
          <p:cNvPr id="14" name="Picture Placeholder 8">
            <a:extLst>
              <a:ext uri="{FF2B5EF4-FFF2-40B4-BE49-F238E27FC236}">
                <a16:creationId xmlns:a16="http://schemas.microsoft.com/office/drawing/2014/main" id="{96DE17A8-F4B7-4571-A6E8-FD28BA425B19}"/>
              </a:ext>
              <a:ext uri="{C183D7F6-B498-43B3-948B-1728B52AA6E4}">
                <adec:decorative xmlns:adec="http://schemas.microsoft.com/office/drawing/2017/decorative" val="1"/>
              </a:ext>
            </a:extLst>
          </p:cNvPr>
          <p:cNvSpPr>
            <a:spLocks noGrp="1"/>
          </p:cNvSpPr>
          <p:nvPr>
            <p:ph type="pic" sz="quarter" idx="19" hasCustomPrompt="1"/>
          </p:nvPr>
        </p:nvSpPr>
        <p:spPr>
          <a:xfrm>
            <a:off x="542834" y="1066801"/>
            <a:ext cx="3505199" cy="50777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5" name="Picture Placeholder 8">
            <a:extLst>
              <a:ext uri="{FF2B5EF4-FFF2-40B4-BE49-F238E27FC236}">
                <a16:creationId xmlns:a16="http://schemas.microsoft.com/office/drawing/2014/main" id="{9D9A0502-98A2-467D-BE1C-CE8391C73BF4}"/>
              </a:ext>
              <a:ext uri="{C183D7F6-B498-43B3-948B-1728B52AA6E4}">
                <adec:decorative xmlns:adec="http://schemas.microsoft.com/office/drawing/2017/decorative" val="1"/>
              </a:ext>
            </a:extLst>
          </p:cNvPr>
          <p:cNvSpPr>
            <a:spLocks noGrp="1"/>
          </p:cNvSpPr>
          <p:nvPr>
            <p:ph type="pic" sz="quarter" idx="20" hasCustomPrompt="1"/>
          </p:nvPr>
        </p:nvSpPr>
        <p:spPr>
          <a:xfrm>
            <a:off x="4191000" y="4343400"/>
            <a:ext cx="2743200" cy="180113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6" name="Picture Placeholder 8">
            <a:extLst>
              <a:ext uri="{FF2B5EF4-FFF2-40B4-BE49-F238E27FC236}">
                <a16:creationId xmlns:a16="http://schemas.microsoft.com/office/drawing/2014/main" id="{8298DB4E-3B92-4CA4-852A-9F647E7219A4}"/>
              </a:ext>
              <a:ext uri="{C183D7F6-B498-43B3-948B-1728B52AA6E4}">
                <adec:decorative xmlns:adec="http://schemas.microsoft.com/office/drawing/2017/decorative" val="1"/>
              </a:ext>
            </a:extLst>
          </p:cNvPr>
          <p:cNvSpPr>
            <a:spLocks noGrp="1"/>
          </p:cNvSpPr>
          <p:nvPr>
            <p:ph type="pic" sz="quarter" idx="21" hasCustomPrompt="1"/>
          </p:nvPr>
        </p:nvSpPr>
        <p:spPr>
          <a:xfrm>
            <a:off x="4191000" y="1066801"/>
            <a:ext cx="2743200" cy="3126023"/>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3" name="Slide Number Placeholder 5">
            <a:extLst>
              <a:ext uri="{FF2B5EF4-FFF2-40B4-BE49-F238E27FC236}">
                <a16:creationId xmlns:a16="http://schemas.microsoft.com/office/drawing/2014/main" id="{2E528B4D-15E8-4161-96F7-75D0217AD20C}"/>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2694295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op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112976"/>
            <a:ext cx="12191999" cy="6745024"/>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Slide Number Placeholder 5">
            <a:extLst>
              <a:ext uri="{FF2B5EF4-FFF2-40B4-BE49-F238E27FC236}">
                <a16:creationId xmlns:a16="http://schemas.microsoft.com/office/drawing/2014/main" id="{7C67066A-9B9E-468B-97C6-94BF615FA94E}"/>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A82AF7E6-6C19-4A41-BFA5-44C4F2A371E9}"/>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3111247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7" name="Slide Number Placeholder 5">
            <a:extLst>
              <a:ext uri="{FF2B5EF4-FFF2-40B4-BE49-F238E27FC236}">
                <a16:creationId xmlns:a16="http://schemas.microsoft.com/office/drawing/2014/main" id="{9FC59837-0A86-4467-BB38-E2AC882F31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78857779-E765-4EC2-825C-B8E41285A0C7}"/>
              </a:ext>
            </a:extLst>
          </p:cNvPr>
          <p:cNvSpPr>
            <a:spLocks noGrp="1"/>
          </p:cNvSpPr>
          <p:nvPr>
            <p:ph type="title"/>
          </p:nvPr>
        </p:nvSpPr>
        <p:spPr>
          <a:xfrm>
            <a:off x="548640" y="548640"/>
            <a:ext cx="11106150" cy="518160"/>
          </a:xfrm>
        </p:spPr>
        <p:txBody>
          <a:bodyPr/>
          <a:lstStyle/>
          <a:p>
            <a:r>
              <a:rPr lang="en-US"/>
              <a:t>Click to edit Master title style</a:t>
            </a:r>
          </a:p>
        </p:txBody>
      </p:sp>
    </p:spTree>
    <p:extLst>
      <p:ext uri="{BB962C8B-B14F-4D97-AF65-F5344CB8AC3E}">
        <p14:creationId xmlns:p14="http://schemas.microsoft.com/office/powerpoint/2010/main" val="100460700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7261801" y="1189969"/>
            <a:ext cx="4389542" cy="4677431"/>
          </a:xfrm>
          <a:solidFill>
            <a:schemeClr val="bg1">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7612321" y="1494770"/>
            <a:ext cx="3688080" cy="3915430"/>
          </a:xfrm>
        </p:spPr>
        <p:txBody>
          <a:bodyPr lIns="91440" rIns="91440">
            <a:normAutofit/>
          </a:bodyPr>
          <a:lstStyle>
            <a:lvl1pPr marL="0" indent="0">
              <a:lnSpc>
                <a:spcPct val="100000"/>
              </a:lnSpc>
              <a:spcBef>
                <a:spcPts val="0"/>
              </a:spcBef>
              <a:spcAft>
                <a:spcPts val="0"/>
              </a:spcAft>
              <a:buNone/>
              <a:defRPr sz="3200"/>
            </a:lvl1pPr>
            <a:lvl2pPr>
              <a:defRPr sz="1600"/>
            </a:lvl2pPr>
            <a:lvl3pPr>
              <a:defRPr sz="1400"/>
            </a:lvl3pPr>
            <a:lvl4pPr>
              <a:defRPr sz="1200"/>
            </a:lvl4pPr>
            <a:lvl5pPr>
              <a:defRPr sz="1200"/>
            </a:lvl5pPr>
          </a:lstStyle>
          <a:p>
            <a:pPr lvl="0"/>
            <a:r>
              <a:rPr lang="en-US" dirty="0"/>
              <a:t>Important Content</a:t>
            </a:r>
            <a:endParaRPr lang="en-GB" dirty="0"/>
          </a:p>
        </p:txBody>
      </p:sp>
      <p:sp>
        <p:nvSpPr>
          <p:cNvPr id="10" name="Slide Number Placeholder 5">
            <a:extLst>
              <a:ext uri="{FF2B5EF4-FFF2-40B4-BE49-F238E27FC236}">
                <a16:creationId xmlns:a16="http://schemas.microsoft.com/office/drawing/2014/main" id="{5AE16EF6-8987-4193-B346-1BEA14401C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
        <p:nvSpPr>
          <p:cNvPr id="2" name="Title 1">
            <a:extLst>
              <a:ext uri="{FF2B5EF4-FFF2-40B4-BE49-F238E27FC236}">
                <a16:creationId xmlns:a16="http://schemas.microsoft.com/office/drawing/2014/main" id="{5E2D4840-4EB5-4438-9A16-D0006A68A19E}"/>
              </a:ext>
            </a:extLst>
          </p:cNvPr>
          <p:cNvSpPr>
            <a:spLocks noGrp="1"/>
          </p:cNvSpPr>
          <p:nvPr>
            <p:ph type="title"/>
          </p:nvPr>
        </p:nvSpPr>
        <p:spPr>
          <a:xfrm>
            <a:off x="548640" y="548640"/>
            <a:ext cx="11106150" cy="641329"/>
          </a:xfrm>
        </p:spPr>
        <p:txBody>
          <a:bodyPr/>
          <a:lstStyle/>
          <a:p>
            <a:r>
              <a:rPr lang="en-US"/>
              <a:t>Click to edit Master title style</a:t>
            </a:r>
          </a:p>
        </p:txBody>
      </p:sp>
    </p:spTree>
    <p:extLst>
      <p:ext uri="{BB962C8B-B14F-4D97-AF65-F5344CB8AC3E}">
        <p14:creationId xmlns:p14="http://schemas.microsoft.com/office/powerpoint/2010/main" val="1691470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6">
            <a:extLst>
              <a:ext uri="{FF2B5EF4-FFF2-40B4-BE49-F238E27FC236}">
                <a16:creationId xmlns:a16="http://schemas.microsoft.com/office/drawing/2014/main" id="{50D09E5B-B146-4D08-82EC-846DD89B0B87}"/>
              </a:ext>
              <a:ext uri="{C183D7F6-B498-43B3-948B-1728B52AA6E4}">
                <adec:decorative xmlns:adec="http://schemas.microsoft.com/office/drawing/2017/decorative" val="1"/>
              </a:ext>
            </a:extLst>
          </p:cNvPr>
          <p:cNvSpPr>
            <a:spLocks noGrp="1"/>
          </p:cNvSpPr>
          <p:nvPr>
            <p:ph type="body" sz="quarter" idx="16" hasCustomPrompt="1"/>
          </p:nvPr>
        </p:nvSpPr>
        <p:spPr>
          <a:xfrm>
            <a:off x="660462" y="0"/>
            <a:ext cx="9931338" cy="6823040"/>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2" name="Text Placeholder 16">
            <a:extLst>
              <a:ext uri="{FF2B5EF4-FFF2-40B4-BE49-F238E27FC236}">
                <a16:creationId xmlns:a16="http://schemas.microsoft.com/office/drawing/2014/main" id="{88940597-2E9A-4141-B2D0-C488487F11D7}"/>
              </a:ext>
              <a:ext uri="{C183D7F6-B498-43B3-948B-1728B52AA6E4}">
                <adec:decorative xmlns:adec="http://schemas.microsoft.com/office/drawing/2017/decorative" val="1"/>
              </a:ext>
            </a:extLst>
          </p:cNvPr>
          <p:cNvSpPr>
            <a:spLocks noGrp="1"/>
          </p:cNvSpPr>
          <p:nvPr>
            <p:ph type="body" sz="quarter" idx="17" hasCustomPrompt="1"/>
          </p:nvPr>
        </p:nvSpPr>
        <p:spPr>
          <a:xfrm>
            <a:off x="533400" y="0"/>
            <a:ext cx="50863"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990600" y="609600"/>
            <a:ext cx="7429500" cy="56388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95400" y="1905000"/>
            <a:ext cx="5864382" cy="22752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1295400" y="4297679"/>
            <a:ext cx="4072586" cy="1463040"/>
          </a:xfrm>
        </p:spPr>
        <p:txBody>
          <a:bodyPr lIns="91440" rIns="91440" anchor="t">
            <a:normAutofit/>
          </a:bodyPr>
          <a:lstStyle>
            <a:lvl1pPr marL="0" indent="0" algn="l">
              <a:lnSpc>
                <a:spcPct val="100000"/>
              </a:lnSpc>
              <a:spcBef>
                <a:spcPts val="0"/>
              </a:spcBef>
              <a:buNone/>
              <a:defRPr lang="en-US" sz="2000" kern="1200" dirty="0">
                <a:solidFill>
                  <a:schemeClr val="tx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13" name="Text Placeholder 16">
            <a:extLst>
              <a:ext uri="{FF2B5EF4-FFF2-40B4-BE49-F238E27FC236}">
                <a16:creationId xmlns:a16="http://schemas.microsoft.com/office/drawing/2014/main" id="{EA44EEDB-C599-41AA-9D84-D53811C28804}"/>
              </a:ext>
              <a:ext uri="{C183D7F6-B498-43B3-948B-1728B52AA6E4}">
                <adec:decorative xmlns:adec="http://schemas.microsoft.com/office/drawing/2017/decorative" val="1"/>
              </a:ext>
            </a:extLst>
          </p:cNvPr>
          <p:cNvSpPr>
            <a:spLocks noGrp="1"/>
          </p:cNvSpPr>
          <p:nvPr>
            <p:ph type="body" sz="quarter" idx="18" hasCustomPrompt="1"/>
          </p:nvPr>
        </p:nvSpPr>
        <p:spPr>
          <a:xfrm>
            <a:off x="450896"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4" name="Text Placeholder 16">
            <a:extLst>
              <a:ext uri="{FF2B5EF4-FFF2-40B4-BE49-F238E27FC236}">
                <a16:creationId xmlns:a16="http://schemas.microsoft.com/office/drawing/2014/main" id="{FE574478-76DE-4613-8FBD-36B353081849}"/>
              </a:ext>
              <a:ext uri="{C183D7F6-B498-43B3-948B-1728B52AA6E4}">
                <adec:decorative xmlns:adec="http://schemas.microsoft.com/office/drawing/2017/decorative" val="1"/>
              </a:ext>
            </a:extLst>
          </p:cNvPr>
          <p:cNvSpPr>
            <a:spLocks noGrp="1"/>
          </p:cNvSpPr>
          <p:nvPr>
            <p:ph type="body" sz="quarter" idx="19" hasCustomPrompt="1"/>
          </p:nvPr>
        </p:nvSpPr>
        <p:spPr>
          <a:xfrm>
            <a:off x="368391" y="0"/>
            <a:ext cx="63502" cy="6858000"/>
          </a:xfrm>
          <a:solidFill>
            <a:schemeClr val="accent2"/>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pic>
        <p:nvPicPr>
          <p:cNvPr id="4" name="Picture 3" descr="A picture containing text, outdoor, sign, clock&#10;&#10;Description automatically generated">
            <a:extLst>
              <a:ext uri="{FF2B5EF4-FFF2-40B4-BE49-F238E27FC236}">
                <a16:creationId xmlns:a16="http://schemas.microsoft.com/office/drawing/2014/main" id="{A4A0344D-7170-D0F9-6544-840A11CFFAC9}"/>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695653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7C4BA0D-DEC0-450E-8F4D-B0E6D2D7D0C3}"/>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noProof="0" dirty="0"/>
              <a:t>Insert Image</a:t>
            </a:r>
          </a:p>
        </p:txBody>
      </p:sp>
      <p:sp>
        <p:nvSpPr>
          <p:cNvPr id="6" name="Text Placeholder 16">
            <a:extLst>
              <a:ext uri="{FF2B5EF4-FFF2-40B4-BE49-F238E27FC236}">
                <a16:creationId xmlns:a16="http://schemas.microsoft.com/office/drawing/2014/main" id="{16932398-C947-4474-88D6-4117EC391CEF}"/>
              </a:ext>
              <a:ext uri="{C183D7F6-B498-43B3-948B-1728B52AA6E4}">
                <adec:decorative xmlns:adec="http://schemas.microsoft.com/office/drawing/2017/decorative" val="1"/>
              </a:ext>
            </a:extLst>
          </p:cNvPr>
          <p:cNvSpPr>
            <a:spLocks noGrp="1"/>
          </p:cNvSpPr>
          <p:nvPr>
            <p:ph type="body" sz="quarter" idx="20" hasCustomPrompt="1"/>
          </p:nvPr>
        </p:nvSpPr>
        <p:spPr>
          <a:xfrm>
            <a:off x="552269" y="1189969"/>
            <a:ext cx="4389542" cy="4677431"/>
          </a:xfrm>
          <a:solidFill>
            <a:schemeClr val="accent2">
              <a:alpha val="88000"/>
            </a:schemeClr>
          </a:solidFill>
          <a:ln w="28575">
            <a:solidFill>
              <a:schemeClr val="accent2"/>
            </a:solidFill>
          </a:ln>
          <a:effectLst/>
        </p:spPr>
        <p:txBody>
          <a:bodyPr/>
          <a:lstStyle>
            <a:lvl1pPr marL="0" indent="0">
              <a:buNone/>
              <a:defRPr>
                <a:solidFill>
                  <a:schemeClr val="tx1">
                    <a:alpha val="0"/>
                  </a:schemeClr>
                </a:solidFill>
              </a:defRPr>
            </a:lvl1pPr>
          </a:lstStyle>
          <a:p>
            <a:pPr lvl="0"/>
            <a:r>
              <a:rPr lang="en-US" noProof="0"/>
              <a:t>I</a:t>
            </a:r>
          </a:p>
        </p:txBody>
      </p:sp>
      <p:sp>
        <p:nvSpPr>
          <p:cNvPr id="7" name="Content Placeholder 6">
            <a:extLst>
              <a:ext uri="{FF2B5EF4-FFF2-40B4-BE49-F238E27FC236}">
                <a16:creationId xmlns:a16="http://schemas.microsoft.com/office/drawing/2014/main" id="{88FDA84E-9F5D-4D50-8133-68FB098D7135}"/>
              </a:ext>
            </a:extLst>
          </p:cNvPr>
          <p:cNvSpPr>
            <a:spLocks noGrp="1"/>
          </p:cNvSpPr>
          <p:nvPr>
            <p:ph sz="quarter" idx="19" hasCustomPrompt="1"/>
          </p:nvPr>
        </p:nvSpPr>
        <p:spPr>
          <a:xfrm>
            <a:off x="902789" y="1494770"/>
            <a:ext cx="3688080" cy="3915430"/>
          </a:xfrm>
        </p:spPr>
        <p:txBody>
          <a:bodyPr lIns="91440" rIns="91440">
            <a:normAutofit/>
          </a:bodyPr>
          <a:lstStyle>
            <a:lvl1pPr marL="0" indent="0">
              <a:lnSpc>
                <a:spcPct val="100000"/>
              </a:lnSpc>
              <a:spcBef>
                <a:spcPts val="0"/>
              </a:spcBef>
              <a:spcAft>
                <a:spcPts val="0"/>
              </a:spcAft>
              <a:buNone/>
              <a:defRPr sz="3200">
                <a:solidFill>
                  <a:schemeClr val="bg1"/>
                </a:solidFill>
              </a:defRPr>
            </a:lvl1pPr>
            <a:lvl2pPr>
              <a:defRPr sz="1600"/>
            </a:lvl2pPr>
            <a:lvl3pPr>
              <a:defRPr sz="1400"/>
            </a:lvl3pPr>
            <a:lvl4pPr>
              <a:defRPr sz="1200"/>
            </a:lvl4pPr>
            <a:lvl5pPr>
              <a:defRPr sz="1200"/>
            </a:lvl5pPr>
          </a:lstStyle>
          <a:p>
            <a:pPr lvl="0"/>
            <a:r>
              <a:rPr lang="en-US" noProof="0"/>
              <a:t>Important Content</a:t>
            </a:r>
          </a:p>
        </p:txBody>
      </p:sp>
      <p:sp>
        <p:nvSpPr>
          <p:cNvPr id="10" name="Slide Number Placeholder 5">
            <a:extLst>
              <a:ext uri="{FF2B5EF4-FFF2-40B4-BE49-F238E27FC236}">
                <a16:creationId xmlns:a16="http://schemas.microsoft.com/office/drawing/2014/main" id="{1AC89BA5-7D71-4838-92DC-A9DD44EC0557}"/>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2" name="Title 1">
            <a:extLst>
              <a:ext uri="{FF2B5EF4-FFF2-40B4-BE49-F238E27FC236}">
                <a16:creationId xmlns:a16="http://schemas.microsoft.com/office/drawing/2014/main" id="{75614DBA-0879-4C83-B4B4-EECB085A204E}"/>
              </a:ext>
            </a:extLst>
          </p:cNvPr>
          <p:cNvSpPr>
            <a:spLocks noGrp="1"/>
          </p:cNvSpPr>
          <p:nvPr>
            <p:ph type="title"/>
          </p:nvPr>
        </p:nvSpPr>
        <p:spPr>
          <a:xfrm>
            <a:off x="548640" y="548640"/>
            <a:ext cx="11106150" cy="441960"/>
          </a:xfrm>
        </p:spPr>
        <p:txBody>
          <a:bodyPr/>
          <a:lstStyle/>
          <a:p>
            <a:r>
              <a:rPr lang="en-US"/>
              <a:t>Click to edit Master title style</a:t>
            </a:r>
          </a:p>
        </p:txBody>
      </p:sp>
    </p:spTree>
    <p:extLst>
      <p:ext uri="{BB962C8B-B14F-4D97-AF65-F5344CB8AC3E}">
        <p14:creationId xmlns:p14="http://schemas.microsoft.com/office/powerpoint/2010/main" val="12197681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5090157" cy="424732"/>
          </a:xfrm>
          <a:noFill/>
        </p:spPr>
        <p:txBody>
          <a:bodyPr wrap="square" lIns="91440" rIns="91440">
            <a:sp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6527803" y="4021648"/>
            <a:ext cx="5090157"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6527803" y="3429000"/>
            <a:ext cx="5090157" cy="424732"/>
          </a:xfrm>
          <a:noFill/>
        </p:spPr>
        <p:txBody>
          <a:bodyPr wrap="square" lIns="91440" rIns="91440">
            <a:spAutoFit/>
          </a:bodyPr>
          <a:lstStyle>
            <a:lvl1pPr marL="0" indent="0">
              <a:buNone/>
              <a:defRPr sz="2400" b="1">
                <a:solidFill>
                  <a:schemeClr val="accent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6527803" y="2423061"/>
            <a:ext cx="711197" cy="723544"/>
          </a:xfrm>
        </p:spPr>
        <p:txBody>
          <a:bodyPr anchor="ctr"/>
          <a:lstStyle>
            <a:lvl1pPr marL="0" indent="0" algn="ctr">
              <a:buNone/>
              <a:defRPr/>
            </a:lvl1pPr>
          </a:lstStyle>
          <a:p>
            <a:r>
              <a:rPr lang="en-US" noProof="0" dirty="0"/>
              <a:t>Icon</a:t>
            </a:r>
          </a:p>
        </p:txBody>
      </p:sp>
      <p:sp>
        <p:nvSpPr>
          <p:cNvPr id="17" name="Slide Number Placeholder 5">
            <a:extLst>
              <a:ext uri="{FF2B5EF4-FFF2-40B4-BE49-F238E27FC236}">
                <a16:creationId xmlns:a16="http://schemas.microsoft.com/office/drawing/2014/main" id="{C94646A1-59D8-49D7-B0E1-B7771AB22D4B}"/>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398066805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ubtitle Content and half Image_Top shape 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548640" y="3429000"/>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2" name="Content Placeholder 6">
            <a:extLst>
              <a:ext uri="{FF2B5EF4-FFF2-40B4-BE49-F238E27FC236}">
                <a16:creationId xmlns:a16="http://schemas.microsoft.com/office/drawing/2014/main" id="{2E79C3B8-3CB6-4D76-8182-4489C35C869A}"/>
              </a:ext>
            </a:extLst>
          </p:cNvPr>
          <p:cNvSpPr>
            <a:spLocks noGrp="1"/>
          </p:cNvSpPr>
          <p:nvPr>
            <p:ph sz="quarter" idx="19"/>
          </p:nvPr>
        </p:nvSpPr>
        <p:spPr>
          <a:xfrm>
            <a:off x="435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7">
            <a:extLst>
              <a:ext uri="{FF2B5EF4-FFF2-40B4-BE49-F238E27FC236}">
                <a16:creationId xmlns:a16="http://schemas.microsoft.com/office/drawing/2014/main" id="{0CBC5711-960A-4093-BF8D-E1FB5C4179A9}"/>
              </a:ext>
            </a:extLst>
          </p:cNvPr>
          <p:cNvSpPr>
            <a:spLocks noGrp="1"/>
          </p:cNvSpPr>
          <p:nvPr>
            <p:ph type="body" sz="quarter" idx="20" hasCustomPrompt="1"/>
          </p:nvPr>
        </p:nvSpPr>
        <p:spPr>
          <a:xfrm>
            <a:off x="4358640" y="3429000"/>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423061"/>
            <a:ext cx="711197" cy="723544"/>
          </a:xfrm>
        </p:spPr>
        <p:txBody>
          <a:bodyPr anchor="ctr"/>
          <a:lstStyle>
            <a:lvl1pPr marL="0" indent="0" algn="ctr">
              <a:buNone/>
              <a:defRPr/>
            </a:lvl1pPr>
          </a:lstStyle>
          <a:p>
            <a:r>
              <a:rPr lang="en-US" noProof="0" dirty="0"/>
              <a:t>Icon</a:t>
            </a:r>
          </a:p>
        </p:txBody>
      </p:sp>
      <p:sp>
        <p:nvSpPr>
          <p:cNvPr id="15" name="Picture Placeholder 7">
            <a:extLst>
              <a:ext uri="{FF2B5EF4-FFF2-40B4-BE49-F238E27FC236}">
                <a16:creationId xmlns:a16="http://schemas.microsoft.com/office/drawing/2014/main" id="{6C4C965C-0B8E-48F5-AAAC-C3237DCB2911}"/>
              </a:ext>
              <a:ext uri="{C183D7F6-B498-43B3-948B-1728B52AA6E4}">
                <adec:decorative xmlns:adec="http://schemas.microsoft.com/office/drawing/2017/decorative" val="1"/>
              </a:ext>
            </a:extLst>
          </p:cNvPr>
          <p:cNvSpPr>
            <a:spLocks noGrp="1"/>
          </p:cNvSpPr>
          <p:nvPr>
            <p:ph type="pic" sz="quarter" idx="22" hasCustomPrompt="1"/>
          </p:nvPr>
        </p:nvSpPr>
        <p:spPr>
          <a:xfrm>
            <a:off x="4358640" y="2423061"/>
            <a:ext cx="711197" cy="723544"/>
          </a:xfrm>
        </p:spPr>
        <p:txBody>
          <a:bodyPr anchor="ctr"/>
          <a:lstStyle>
            <a:lvl1pPr marL="0" indent="0" algn="ctr">
              <a:buNone/>
              <a:defRPr/>
            </a:lvl1pPr>
          </a:lstStyle>
          <a:p>
            <a:r>
              <a:rPr lang="en-US" noProof="0" dirty="0"/>
              <a:t>Icon</a:t>
            </a:r>
          </a:p>
        </p:txBody>
      </p:sp>
      <p:sp>
        <p:nvSpPr>
          <p:cNvPr id="16" name="Content Placeholder 6">
            <a:extLst>
              <a:ext uri="{FF2B5EF4-FFF2-40B4-BE49-F238E27FC236}">
                <a16:creationId xmlns:a16="http://schemas.microsoft.com/office/drawing/2014/main" id="{F4C1E55C-86D8-4053-9865-59D5B4F8A350}"/>
              </a:ext>
            </a:extLst>
          </p:cNvPr>
          <p:cNvSpPr>
            <a:spLocks noGrp="1"/>
          </p:cNvSpPr>
          <p:nvPr>
            <p:ph sz="quarter" idx="23"/>
          </p:nvPr>
        </p:nvSpPr>
        <p:spPr>
          <a:xfrm>
            <a:off x="8168640" y="4021648"/>
            <a:ext cx="3474720" cy="1884265"/>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3B68B60C-9D86-4961-A5CE-AB650CA3364D}"/>
              </a:ext>
            </a:extLst>
          </p:cNvPr>
          <p:cNvSpPr>
            <a:spLocks noGrp="1"/>
          </p:cNvSpPr>
          <p:nvPr>
            <p:ph type="body" sz="quarter" idx="24" hasCustomPrompt="1"/>
          </p:nvPr>
        </p:nvSpPr>
        <p:spPr>
          <a:xfrm>
            <a:off x="8168640" y="3429000"/>
            <a:ext cx="3474720" cy="424732"/>
          </a:xfrm>
          <a:noFill/>
        </p:spPr>
        <p:txBody>
          <a:bodyPr wrap="square" lIns="91440" rIns="91440">
            <a:noAutofit/>
          </a:bodyPr>
          <a:lstStyle>
            <a:lvl1pPr marL="0" indent="0">
              <a:buNone/>
              <a:defRPr sz="2400" b="1">
                <a:solidFill>
                  <a:schemeClr val="accent2"/>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AFE200E7-D3F0-41C3-92B0-E09677035AD0}"/>
              </a:ext>
              <a:ext uri="{C183D7F6-B498-43B3-948B-1728B52AA6E4}">
                <adec:decorative xmlns:adec="http://schemas.microsoft.com/office/drawing/2017/decorative" val="1"/>
              </a:ext>
            </a:extLst>
          </p:cNvPr>
          <p:cNvSpPr>
            <a:spLocks noGrp="1"/>
          </p:cNvSpPr>
          <p:nvPr>
            <p:ph type="pic" sz="quarter" idx="25" hasCustomPrompt="1"/>
          </p:nvPr>
        </p:nvSpPr>
        <p:spPr>
          <a:xfrm>
            <a:off x="8168336" y="2423061"/>
            <a:ext cx="711197" cy="723544"/>
          </a:xfrm>
        </p:spPr>
        <p:txBody>
          <a:bodyPr anchor="ctr"/>
          <a:lstStyle>
            <a:lvl1pPr marL="0" indent="0" algn="ctr">
              <a:buNone/>
              <a:defRPr/>
            </a:lvl1pPr>
          </a:lstStyle>
          <a:p>
            <a:r>
              <a:rPr lang="en-US" noProof="0" dirty="0"/>
              <a:t>Icon</a:t>
            </a:r>
          </a:p>
        </p:txBody>
      </p:sp>
      <p:sp>
        <p:nvSpPr>
          <p:cNvPr id="21" name="Slide Number Placeholder 5">
            <a:extLst>
              <a:ext uri="{FF2B5EF4-FFF2-40B4-BE49-F238E27FC236}">
                <a16:creationId xmlns:a16="http://schemas.microsoft.com/office/drawing/2014/main" id="{520633DF-6AFD-4B07-9AFD-09317A9CC680}"/>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256682403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Icon Content 2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38400"/>
            <a:ext cx="5901458" cy="975260"/>
          </a:xfrm>
        </p:spPr>
        <p:txBody>
          <a:bodyPr lIns="91440" rIns="91440" anchor="ctr">
            <a:noAutofit/>
          </a:bodyPr>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474720" cy="424732"/>
          </a:xfrm>
          <a:noFill/>
        </p:spPr>
        <p:txBody>
          <a:bodyPr wrap="square" lIns="91440" rIns="91440">
            <a:no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4391622"/>
            <a:ext cx="5901458" cy="975260"/>
          </a:xfrm>
        </p:spPr>
        <p:txBody>
          <a:bodyPr lIns="91440" rIns="91440" anchor="ctr">
            <a:noAutofit/>
          </a:bodyPr>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4666886"/>
            <a:ext cx="3474720" cy="424732"/>
          </a:xfrm>
          <a:noFill/>
        </p:spPr>
        <p:txBody>
          <a:bodyPr wrap="square" lIns="91440" rIns="91440">
            <a:no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4517480"/>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86215740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Icon Content 3 row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7620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5562600" y="2423061"/>
            <a:ext cx="5901458" cy="1005939"/>
          </a:xfrm>
        </p:spPr>
        <p:txBody>
          <a:bodyPr lIns="91440" rIns="91440"/>
          <a:lstStyle>
            <a:lvl1pPr>
              <a:defRPr/>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524000" y="2713664"/>
            <a:ext cx="3810000" cy="424732"/>
          </a:xfrm>
          <a:noFill/>
        </p:spPr>
        <p:txBody>
          <a:bodyPr wrap="square" lIns="91440" rIns="91440" anchor="ctr">
            <a:spAutoFit/>
          </a:bodyPr>
          <a:lstStyle>
            <a:lvl1pPr marL="0" indent="0">
              <a:buNone/>
              <a:defRPr sz="2400" b="1">
                <a:solidFill>
                  <a:schemeClr val="tx2"/>
                </a:solidFill>
              </a:defRPr>
            </a:lvl1pPr>
          </a:lstStyle>
          <a:p>
            <a:pPr lvl="0"/>
            <a:r>
              <a:rPr lang="en-US" noProof="0"/>
              <a:t>ADD ADDITIONAL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48944" y="2564258"/>
            <a:ext cx="711197" cy="723544"/>
          </a:xfrm>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5562600" y="3556396"/>
            <a:ext cx="5901458" cy="1005939"/>
          </a:xfrm>
        </p:spPr>
        <p:txBody>
          <a:bodyPr lIns="91440" rIns="91440"/>
          <a:lstStyle>
            <a:lvl1pPr>
              <a:defRPr/>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1524000" y="3846999"/>
            <a:ext cx="3810000" cy="424732"/>
          </a:xfrm>
          <a:noFill/>
        </p:spPr>
        <p:txBody>
          <a:bodyPr wrap="square" lIns="91440" rIns="91440" anchor="ctr">
            <a:spAutoFit/>
          </a:bodyPr>
          <a:lstStyle>
            <a:lvl1pPr marL="0" indent="0">
              <a:buNone/>
              <a:defRPr sz="2400" b="1">
                <a:solidFill>
                  <a:schemeClr val="accent5"/>
                </a:solidFill>
              </a:defRPr>
            </a:lvl1pPr>
          </a:lstStyle>
          <a:p>
            <a:pPr lvl="0"/>
            <a:r>
              <a:rPr lang="en-US" noProof="0"/>
              <a:t>ADD ADDITIONAL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548944" y="3697593"/>
            <a:ext cx="711197" cy="723544"/>
          </a:xfrm>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5562600" y="4689732"/>
            <a:ext cx="5901458" cy="1005939"/>
          </a:xfrm>
        </p:spPr>
        <p:txBody>
          <a:bodyPr lIns="91440" rIns="91440"/>
          <a:lstStyle>
            <a:lvl1pPr>
              <a:defRPr/>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1524000" y="4980335"/>
            <a:ext cx="3810000" cy="424732"/>
          </a:xfrm>
          <a:noFill/>
        </p:spPr>
        <p:txBody>
          <a:bodyPr wrap="square" lIns="91440" rIns="91440" anchor="ctr">
            <a:spAutoFit/>
          </a:bodyPr>
          <a:lstStyle>
            <a:lvl1pPr marL="0" indent="0">
              <a:buNone/>
              <a:defRPr sz="2400" b="1">
                <a:solidFill>
                  <a:schemeClr val="accent6"/>
                </a:solidFill>
              </a:defRPr>
            </a:lvl1pPr>
          </a:lstStyle>
          <a:p>
            <a:pPr lvl="0"/>
            <a:r>
              <a:rPr lang="en-US" noProof="0"/>
              <a:t>ADD ADDITIONAL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548944" y="4830929"/>
            <a:ext cx="711197" cy="723544"/>
          </a:xfrm>
        </p:spPr>
        <p:txBody>
          <a:bodyPr anchor="ctr"/>
          <a:lstStyle>
            <a:lvl1pPr marL="0" indent="0" algn="ctr">
              <a:buNone/>
              <a:defRPr/>
            </a:lvl1pPr>
          </a:lstStyle>
          <a:p>
            <a:r>
              <a:rPr lang="en-US" noProof="0" dirty="0"/>
              <a:t>Icon</a:t>
            </a:r>
          </a:p>
        </p:txBody>
      </p:sp>
    </p:spTree>
    <p:extLst>
      <p:ext uri="{BB962C8B-B14F-4D97-AF65-F5344CB8AC3E}">
        <p14:creationId xmlns:p14="http://schemas.microsoft.com/office/powerpoint/2010/main" val="28474110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ide patch Icon Content 3 rows">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hasCustomPrompt="1"/>
          </p:nvPr>
        </p:nvSpPr>
        <p:spPr>
          <a:xfrm>
            <a:off x="7151214" y="2035302"/>
            <a:ext cx="4312844" cy="914490"/>
          </a:xfrm>
        </p:spPr>
        <p:txBody>
          <a:bodyPr lIns="91440" rIns="91440" anchor="ctr">
            <a:noAutofit/>
          </a:bodyPr>
          <a:lstStyle>
            <a:lvl1pPr marL="0" indent="0">
              <a:buNone/>
              <a:defRPr sz="1400"/>
            </a:lvl1pPr>
          </a:lstStyle>
          <a:p>
            <a:pPr lvl="0"/>
            <a:r>
              <a:rPr lang="en-US" noProof="0"/>
              <a:t>Description text </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624840" y="2280181"/>
            <a:ext cx="4937760" cy="424732"/>
          </a:xfrm>
          <a:noFill/>
        </p:spPr>
        <p:txBody>
          <a:bodyPr wrap="square" lIns="91440" rIns="91440" anchor="ctr">
            <a:noAutofit/>
          </a:bodyPr>
          <a:lstStyle>
            <a:lvl1pPr marL="0" indent="0" algn="r">
              <a:buNone/>
              <a:defRPr sz="2000" b="1">
                <a:solidFill>
                  <a:schemeClr val="tx2"/>
                </a:solidFill>
              </a:defRPr>
            </a:lvl1pPr>
          </a:lstStyle>
          <a:p>
            <a:pPr lvl="0"/>
            <a:r>
              <a:rPr lang="en-US" noProof="0"/>
              <a:t>ADD TEXT </a:t>
            </a:r>
          </a:p>
        </p:txBody>
      </p:sp>
      <p:sp>
        <p:nvSpPr>
          <p:cNvPr id="14" name="Picture Placeholder 7">
            <a:extLst>
              <a:ext uri="{FF2B5EF4-FFF2-40B4-BE49-F238E27FC236}">
                <a16:creationId xmlns:a16="http://schemas.microsoft.com/office/drawing/2014/main" id="{37CF37DF-A8A3-42D8-BAFE-0F56DCEC7657}"/>
              </a:ext>
              <a:ext uri="{C183D7F6-B498-43B3-948B-1728B52AA6E4}">
                <adec:decorative xmlns:adec="http://schemas.microsoft.com/office/drawing/2017/decorative" val="1"/>
              </a:ext>
            </a:extLst>
          </p:cNvPr>
          <p:cNvSpPr>
            <a:spLocks noGrp="1"/>
          </p:cNvSpPr>
          <p:nvPr>
            <p:ph type="pic" sz="quarter" idx="21" hasCustomPrompt="1"/>
          </p:nvPr>
        </p:nvSpPr>
        <p:spPr>
          <a:xfrm>
            <a:off x="5756426" y="1935993"/>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20" name="Content Placeholder 6">
            <a:extLst>
              <a:ext uri="{FF2B5EF4-FFF2-40B4-BE49-F238E27FC236}">
                <a16:creationId xmlns:a16="http://schemas.microsoft.com/office/drawing/2014/main" id="{36B305EA-E44E-48DA-922F-20D8D3496709}"/>
              </a:ext>
            </a:extLst>
          </p:cNvPr>
          <p:cNvSpPr>
            <a:spLocks noGrp="1"/>
          </p:cNvSpPr>
          <p:nvPr>
            <p:ph sz="quarter" idx="22" hasCustomPrompt="1"/>
          </p:nvPr>
        </p:nvSpPr>
        <p:spPr>
          <a:xfrm>
            <a:off x="6071132" y="3576256"/>
            <a:ext cx="5392925" cy="914490"/>
          </a:xfrm>
        </p:spPr>
        <p:txBody>
          <a:bodyPr lIns="91440" rIns="91440" anchor="ctr">
            <a:noAutofit/>
          </a:bodyPr>
          <a:lstStyle>
            <a:lvl1pPr marL="0" indent="0">
              <a:buNone/>
              <a:defRPr sz="1400"/>
            </a:lvl1pPr>
          </a:lstStyle>
          <a:p>
            <a:pPr lvl="0"/>
            <a:r>
              <a:rPr lang="en-US" noProof="0"/>
              <a:t>Description text </a:t>
            </a:r>
          </a:p>
        </p:txBody>
      </p:sp>
      <p:sp>
        <p:nvSpPr>
          <p:cNvPr id="21" name="Text Placeholder 7">
            <a:extLst>
              <a:ext uri="{FF2B5EF4-FFF2-40B4-BE49-F238E27FC236}">
                <a16:creationId xmlns:a16="http://schemas.microsoft.com/office/drawing/2014/main" id="{038D7323-C655-4E9F-A5C0-AE44AF907081}"/>
              </a:ext>
            </a:extLst>
          </p:cNvPr>
          <p:cNvSpPr>
            <a:spLocks noGrp="1"/>
          </p:cNvSpPr>
          <p:nvPr>
            <p:ph type="body" sz="quarter" idx="23" hasCustomPrompt="1"/>
          </p:nvPr>
        </p:nvSpPr>
        <p:spPr>
          <a:xfrm>
            <a:off x="548640" y="3846999"/>
            <a:ext cx="4023360" cy="424732"/>
          </a:xfrm>
          <a:noFill/>
        </p:spPr>
        <p:txBody>
          <a:bodyPr wrap="square" lIns="91440" rIns="91440" anchor="ctr">
            <a:noAutofit/>
          </a:bodyPr>
          <a:lstStyle>
            <a:lvl1pPr marL="0" indent="0" algn="r">
              <a:buNone/>
              <a:defRPr sz="2000" b="1">
                <a:solidFill>
                  <a:schemeClr val="accent5"/>
                </a:solidFill>
              </a:defRPr>
            </a:lvl1pPr>
          </a:lstStyle>
          <a:p>
            <a:pPr lvl="0"/>
            <a:r>
              <a:rPr lang="en-US" noProof="0"/>
              <a:t>ADD TEXT </a:t>
            </a:r>
          </a:p>
        </p:txBody>
      </p:sp>
      <p:sp>
        <p:nvSpPr>
          <p:cNvPr id="22" name="Picture Placeholder 7">
            <a:extLst>
              <a:ext uri="{FF2B5EF4-FFF2-40B4-BE49-F238E27FC236}">
                <a16:creationId xmlns:a16="http://schemas.microsoft.com/office/drawing/2014/main" id="{F79C998E-1F82-4AC1-AD39-82F45A05CED8}"/>
              </a:ext>
              <a:ext uri="{C183D7F6-B498-43B3-948B-1728B52AA6E4}">
                <adec:decorative xmlns:adec="http://schemas.microsoft.com/office/drawing/2017/decorative" val="1"/>
              </a:ext>
            </a:extLst>
          </p:cNvPr>
          <p:cNvSpPr>
            <a:spLocks noGrp="1"/>
          </p:cNvSpPr>
          <p:nvPr>
            <p:ph type="pic" sz="quarter" idx="24" hasCustomPrompt="1"/>
          </p:nvPr>
        </p:nvSpPr>
        <p:spPr>
          <a:xfrm>
            <a:off x="4774508" y="350281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3" name="Content Placeholder 6">
            <a:extLst>
              <a:ext uri="{FF2B5EF4-FFF2-40B4-BE49-F238E27FC236}">
                <a16:creationId xmlns:a16="http://schemas.microsoft.com/office/drawing/2014/main" id="{3FD6DDB9-4D92-43F8-B746-ABBAB109CA1E}"/>
              </a:ext>
            </a:extLst>
          </p:cNvPr>
          <p:cNvSpPr>
            <a:spLocks noGrp="1"/>
          </p:cNvSpPr>
          <p:nvPr>
            <p:ph sz="quarter" idx="25" hasCustomPrompt="1"/>
          </p:nvPr>
        </p:nvSpPr>
        <p:spPr>
          <a:xfrm>
            <a:off x="4949699" y="5117210"/>
            <a:ext cx="6514359" cy="914490"/>
          </a:xfrm>
        </p:spPr>
        <p:txBody>
          <a:bodyPr lIns="91440" rIns="91440" anchor="ctr">
            <a:noAutofit/>
          </a:bodyPr>
          <a:lstStyle>
            <a:lvl1pPr marL="0" indent="0">
              <a:buNone/>
              <a:defRPr sz="1400"/>
            </a:lvl1pPr>
          </a:lstStyle>
          <a:p>
            <a:pPr lvl="0"/>
            <a:r>
              <a:rPr lang="en-US" noProof="0"/>
              <a:t>Description text </a:t>
            </a:r>
          </a:p>
        </p:txBody>
      </p:sp>
      <p:sp>
        <p:nvSpPr>
          <p:cNvPr id="17" name="Text Placeholder 7">
            <a:extLst>
              <a:ext uri="{FF2B5EF4-FFF2-40B4-BE49-F238E27FC236}">
                <a16:creationId xmlns:a16="http://schemas.microsoft.com/office/drawing/2014/main" id="{13E2F95F-BD26-4AA8-941E-3993C9F1DBBC}"/>
              </a:ext>
            </a:extLst>
          </p:cNvPr>
          <p:cNvSpPr>
            <a:spLocks noGrp="1"/>
          </p:cNvSpPr>
          <p:nvPr>
            <p:ph type="body" sz="quarter" idx="26" hasCustomPrompt="1"/>
          </p:nvPr>
        </p:nvSpPr>
        <p:spPr>
          <a:xfrm>
            <a:off x="548641" y="5362089"/>
            <a:ext cx="2956560" cy="424732"/>
          </a:xfrm>
          <a:noFill/>
        </p:spPr>
        <p:txBody>
          <a:bodyPr wrap="square" lIns="91440" rIns="91440" anchor="ctr">
            <a:noAutofit/>
          </a:bodyPr>
          <a:lstStyle>
            <a:lvl1pPr marL="0" indent="0" algn="r">
              <a:buNone/>
              <a:defRPr sz="2000" b="1">
                <a:solidFill>
                  <a:schemeClr val="accent6"/>
                </a:solidFill>
              </a:defRPr>
            </a:lvl1pPr>
          </a:lstStyle>
          <a:p>
            <a:pPr lvl="0"/>
            <a:r>
              <a:rPr lang="en-US" noProof="0"/>
              <a:t>ADD TEXT </a:t>
            </a:r>
          </a:p>
        </p:txBody>
      </p:sp>
      <p:sp>
        <p:nvSpPr>
          <p:cNvPr id="19" name="Picture Placeholder 7">
            <a:extLst>
              <a:ext uri="{FF2B5EF4-FFF2-40B4-BE49-F238E27FC236}">
                <a16:creationId xmlns:a16="http://schemas.microsoft.com/office/drawing/2014/main" id="{68F52DD2-B3F0-4652-8C7B-96406F99FC14}"/>
              </a:ext>
              <a:ext uri="{C183D7F6-B498-43B3-948B-1728B52AA6E4}">
                <adec:decorative xmlns:adec="http://schemas.microsoft.com/office/drawing/2017/decorative" val="1"/>
              </a:ext>
            </a:extLst>
          </p:cNvPr>
          <p:cNvSpPr>
            <a:spLocks noGrp="1"/>
          </p:cNvSpPr>
          <p:nvPr>
            <p:ph type="pic" sz="quarter" idx="27" hasCustomPrompt="1"/>
          </p:nvPr>
        </p:nvSpPr>
        <p:spPr>
          <a:xfrm>
            <a:off x="3680392" y="5017901"/>
            <a:ext cx="1094116" cy="111310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lvl1pPr>
          </a:lstStyle>
          <a:p>
            <a:r>
              <a:rPr lang="en-US" noProof="0" dirty="0"/>
              <a:t>Icon</a:t>
            </a:r>
          </a:p>
        </p:txBody>
      </p:sp>
      <p:sp>
        <p:nvSpPr>
          <p:cNvPr id="35" name="Freeform: Shape 34">
            <a:extLst>
              <a:ext uri="{FF2B5EF4-FFF2-40B4-BE49-F238E27FC236}">
                <a16:creationId xmlns:a16="http://schemas.microsoft.com/office/drawing/2014/main" id="{79F57DF2-7AB9-4D3A-AADE-E93D5621B0F8}"/>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589743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2018097"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9C406-BFD3-481F-9B48-3DCA3A33014F}"/>
              </a:ext>
              <a:ext uri="{C183D7F6-B498-43B3-948B-1728B52AA6E4}">
                <adec:decorative xmlns:adec="http://schemas.microsoft.com/office/drawing/2017/decorative" val="1"/>
              </a:ext>
            </a:extLst>
          </p:cNvPr>
          <p:cNvCxnSpPr/>
          <p:nvPr userDrawn="1"/>
        </p:nvCxnSpPr>
        <p:spPr>
          <a:xfrm>
            <a:off x="57518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F3D50D-B3D8-4A41-84D8-4BE250D1BD62}"/>
              </a:ext>
              <a:ext uri="{C183D7F6-B498-43B3-948B-1728B52AA6E4}">
                <adec:decorative xmlns:adec="http://schemas.microsoft.com/office/drawing/2017/decorative" val="1"/>
              </a:ext>
            </a:extLst>
          </p:cNvPr>
          <p:cNvCxnSpPr/>
          <p:nvPr userDrawn="1"/>
        </p:nvCxnSpPr>
        <p:spPr>
          <a:xfrm>
            <a:off x="9485696" y="5181600"/>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533401"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1</a:t>
            </a:r>
          </a:p>
        </p:txBody>
      </p:sp>
      <p:sp>
        <p:nvSpPr>
          <p:cNvPr id="30" name="Picture Placeholder 8">
            <a:extLst>
              <a:ext uri="{FF2B5EF4-FFF2-40B4-BE49-F238E27FC236}">
                <a16:creationId xmlns:a16="http://schemas.microsoft.com/office/drawing/2014/main" id="{6321F101-EC7B-4128-A7FA-373AC507D3D4}"/>
              </a:ext>
              <a:ext uri="{C183D7F6-B498-43B3-948B-1728B52AA6E4}">
                <adec:decorative xmlns:adec="http://schemas.microsoft.com/office/drawing/2017/decorative" val="1"/>
              </a:ext>
            </a:extLst>
          </p:cNvPr>
          <p:cNvSpPr>
            <a:spLocks noGrp="1"/>
          </p:cNvSpPr>
          <p:nvPr>
            <p:ph type="pic" sz="quarter" idx="18" hasCustomPrompt="1"/>
          </p:nvPr>
        </p:nvSpPr>
        <p:spPr>
          <a:xfrm>
            <a:off x="42672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2</a:t>
            </a:r>
          </a:p>
        </p:txBody>
      </p:sp>
      <p:sp>
        <p:nvSpPr>
          <p:cNvPr id="31" name="Picture Placeholder 8">
            <a:extLst>
              <a:ext uri="{FF2B5EF4-FFF2-40B4-BE49-F238E27FC236}">
                <a16:creationId xmlns:a16="http://schemas.microsoft.com/office/drawing/2014/main" id="{229667AF-39CB-43E6-8D30-A2DDF8365C21}"/>
              </a:ext>
              <a:ext uri="{C183D7F6-B498-43B3-948B-1728B52AA6E4}">
                <adec:decorative xmlns:adec="http://schemas.microsoft.com/office/drawing/2017/decorative" val="1"/>
              </a:ext>
            </a:extLst>
          </p:cNvPr>
          <p:cNvSpPr>
            <a:spLocks noGrp="1"/>
          </p:cNvSpPr>
          <p:nvPr>
            <p:ph type="pic" sz="quarter" idx="19" hasCustomPrompt="1"/>
          </p:nvPr>
        </p:nvSpPr>
        <p:spPr>
          <a:xfrm>
            <a:off x="8001000" y="2057401"/>
            <a:ext cx="3657599" cy="2762808"/>
          </a:xfr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 3</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864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3" name="Text Placeholder 7">
            <a:extLst>
              <a:ext uri="{FF2B5EF4-FFF2-40B4-BE49-F238E27FC236}">
                <a16:creationId xmlns:a16="http://schemas.microsoft.com/office/drawing/2014/main" id="{EB4CA538-2AD9-458A-B582-2FBFEAF60CFA}"/>
              </a:ext>
            </a:extLst>
          </p:cNvPr>
          <p:cNvSpPr>
            <a:spLocks noGrp="1"/>
          </p:cNvSpPr>
          <p:nvPr>
            <p:ph type="body" sz="quarter" idx="20" hasCustomPrompt="1"/>
          </p:nvPr>
        </p:nvSpPr>
        <p:spPr>
          <a:xfrm>
            <a:off x="42672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
        <p:nvSpPr>
          <p:cNvPr id="35" name="Text Placeholder 7">
            <a:extLst>
              <a:ext uri="{FF2B5EF4-FFF2-40B4-BE49-F238E27FC236}">
                <a16:creationId xmlns:a16="http://schemas.microsoft.com/office/drawing/2014/main" id="{857C263B-EA99-4350-84C0-08B9746AEC05}"/>
              </a:ext>
            </a:extLst>
          </p:cNvPr>
          <p:cNvSpPr>
            <a:spLocks noGrp="1"/>
          </p:cNvSpPr>
          <p:nvPr>
            <p:ph type="body" sz="quarter" idx="21" hasCustomPrompt="1"/>
          </p:nvPr>
        </p:nvSpPr>
        <p:spPr>
          <a:xfrm>
            <a:off x="8001000" y="5542992"/>
            <a:ext cx="3642359" cy="424732"/>
          </a:xfrm>
          <a:noFill/>
        </p:spPr>
        <p:txBody>
          <a:bodyPr wrap="square" lIns="91440" rIns="91440" anchor="t">
            <a:noAutofit/>
          </a:bodyPr>
          <a:lstStyle>
            <a:lvl1pPr marL="0" indent="0" algn="ctr">
              <a:spcBef>
                <a:spcPts val="0"/>
              </a:spcBef>
              <a:spcAft>
                <a:spcPts val="0"/>
              </a:spcAft>
              <a:buNone/>
              <a:defRPr sz="2000" b="1">
                <a:solidFill>
                  <a:schemeClr val="tx2"/>
                </a:solidFill>
              </a:defRPr>
            </a:lvl1pPr>
          </a:lstStyle>
          <a:p>
            <a:pPr lvl="0"/>
            <a:r>
              <a:rPr lang="en-US" noProof="0"/>
              <a:t>ADD TEXT </a:t>
            </a:r>
          </a:p>
        </p:txBody>
      </p:sp>
    </p:spTree>
    <p:extLst>
      <p:ext uri="{BB962C8B-B14F-4D97-AF65-F5344CB8AC3E}">
        <p14:creationId xmlns:p14="http://schemas.microsoft.com/office/powerpoint/2010/main" val="11847593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6B4884FC-8C22-42B9-9E84-2B12AC73364F}"/>
              </a:ext>
              <a:ext uri="{C183D7F6-B498-43B3-948B-1728B52AA6E4}">
                <adec:decorative xmlns:adec="http://schemas.microsoft.com/office/drawing/2017/decorative" val="1"/>
              </a:ext>
            </a:extLst>
          </p:cNvPr>
          <p:cNvCxnSpPr/>
          <p:nvPr userDrawn="1"/>
        </p:nvCxnSpPr>
        <p:spPr>
          <a:xfrm>
            <a:off x="1751397" y="5027659"/>
            <a:ext cx="688207" cy="0"/>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Picture Placeholder 8">
            <a:extLst>
              <a:ext uri="{FF2B5EF4-FFF2-40B4-BE49-F238E27FC236}">
                <a16:creationId xmlns:a16="http://schemas.microsoft.com/office/drawing/2014/main" id="{D7401DA1-CBDE-40D5-856F-25C28280FCB0}"/>
              </a:ext>
              <a:ext uri="{C183D7F6-B498-43B3-948B-1728B52AA6E4}">
                <adec:decorative xmlns:adec="http://schemas.microsoft.com/office/drawing/2017/decorative" val="1"/>
              </a:ext>
            </a:extLst>
          </p:cNvPr>
          <p:cNvSpPr>
            <a:spLocks noGrp="1"/>
          </p:cNvSpPr>
          <p:nvPr>
            <p:ph type="pic" sz="quarter" idx="17" hasCustomPrompt="1"/>
          </p:nvPr>
        </p:nvSpPr>
        <p:spPr>
          <a:xfrm>
            <a:off x="723902" y="2057402"/>
            <a:ext cx="2743197" cy="2743198"/>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25C62A5-1A39-471E-B819-35EB9F8B0CEE}"/>
              </a:ext>
            </a:extLst>
          </p:cNvPr>
          <p:cNvSpPr>
            <a:spLocks noGrp="1"/>
          </p:cNvSpPr>
          <p:nvPr>
            <p:ph type="body" sz="quarter" idx="16" hasCustomPrompt="1"/>
          </p:nvPr>
        </p:nvSpPr>
        <p:spPr>
          <a:xfrm>
            <a:off x="541021" y="5307558"/>
            <a:ext cx="3108959" cy="424732"/>
          </a:xfrm>
          <a:noFill/>
        </p:spPr>
        <p:txBody>
          <a:bodyPr wrap="square" lIns="91440" rIns="91440" anchor="t">
            <a:noAutofit/>
          </a:bodyPr>
          <a:lstStyle>
            <a:lvl1pPr marL="0" indent="0" algn="ctr">
              <a:spcBef>
                <a:spcPts val="0"/>
              </a:spcBef>
              <a:spcAft>
                <a:spcPts val="0"/>
              </a:spcAft>
              <a:buNone/>
              <a:defRPr sz="2000" b="1">
                <a:solidFill>
                  <a:schemeClr val="tx2"/>
                </a:solidFill>
                <a:latin typeface="+mj-lt"/>
              </a:defRPr>
            </a:lvl1pPr>
          </a:lstStyle>
          <a:p>
            <a:pPr lvl="0"/>
            <a:r>
              <a:rPr lang="en-US" noProof="0"/>
              <a:t>ADD TEXT </a:t>
            </a:r>
          </a:p>
        </p:txBody>
      </p:sp>
      <p:sp>
        <p:nvSpPr>
          <p:cNvPr id="17" name="Text Placeholder 7">
            <a:extLst>
              <a:ext uri="{FF2B5EF4-FFF2-40B4-BE49-F238E27FC236}">
                <a16:creationId xmlns:a16="http://schemas.microsoft.com/office/drawing/2014/main" id="{2FD9C5C0-2B13-4BD9-BA25-5F692DE9E82D}"/>
              </a:ext>
            </a:extLst>
          </p:cNvPr>
          <p:cNvSpPr>
            <a:spLocks noGrp="1"/>
          </p:cNvSpPr>
          <p:nvPr>
            <p:ph type="body" sz="quarter" idx="18" hasCustomPrompt="1"/>
          </p:nvPr>
        </p:nvSpPr>
        <p:spPr>
          <a:xfrm>
            <a:off x="541021" y="5688559"/>
            <a:ext cx="3108959" cy="323629"/>
          </a:xfrm>
          <a:noFill/>
        </p:spPr>
        <p:txBody>
          <a:bodyPr wrap="square" lIns="91440" rIns="91440" anchor="t">
            <a:noAutofit/>
          </a:bodyPr>
          <a:lstStyle>
            <a:lvl1pPr marL="0" indent="0" algn="ctr">
              <a:spcBef>
                <a:spcPts val="0"/>
              </a:spcBef>
              <a:spcAft>
                <a:spcPts val="0"/>
              </a:spcAft>
              <a:buNone/>
              <a:defRPr sz="1400" b="0">
                <a:solidFill>
                  <a:schemeClr val="tx2"/>
                </a:solidFill>
                <a:latin typeface="+mn-lt"/>
              </a:defRPr>
            </a:lvl1pPr>
          </a:lstStyle>
          <a:p>
            <a:pPr lvl="0"/>
            <a:r>
              <a:rPr lang="en-US" noProof="0"/>
              <a:t>Description</a:t>
            </a:r>
          </a:p>
        </p:txBody>
      </p:sp>
      <p:cxnSp>
        <p:nvCxnSpPr>
          <p:cNvPr id="5" name="Straight Connector 4">
            <a:extLst>
              <a:ext uri="{FF2B5EF4-FFF2-40B4-BE49-F238E27FC236}">
                <a16:creationId xmlns:a16="http://schemas.microsoft.com/office/drawing/2014/main" id="{9971D9F8-CAE6-4680-A029-F96D0F1441FD}"/>
              </a:ext>
            </a:extLst>
          </p:cNvPr>
          <p:cNvCxnSpPr>
            <a:cxnSpLocks/>
          </p:cNvCxnSpPr>
          <p:nvPr userDrawn="1"/>
        </p:nvCxnSpPr>
        <p:spPr>
          <a:xfrm flipH="1">
            <a:off x="3907846"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598D0-210A-4FC8-9A7B-BFA0921CF214}"/>
              </a:ext>
              <a:ext uri="{C183D7F6-B498-43B3-948B-1728B52AA6E4}">
                <adec:decorative xmlns:adec="http://schemas.microsoft.com/office/drawing/2017/decorative" val="1"/>
              </a:ext>
            </a:extLst>
          </p:cNvPr>
          <p:cNvCxnSpPr>
            <a:cxnSpLocks/>
          </p:cNvCxnSpPr>
          <p:nvPr userDrawn="1"/>
        </p:nvCxnSpPr>
        <p:spPr>
          <a:xfrm rot="16200000">
            <a:off x="5536511"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06439E2-68F5-46DF-9799-ABBEBECFD358}"/>
              </a:ext>
              <a:ext uri="{C183D7F6-B498-43B3-948B-1728B52AA6E4}">
                <adec:decorative xmlns:adec="http://schemas.microsoft.com/office/drawing/2017/decorative" val="1"/>
              </a:ext>
            </a:extLst>
          </p:cNvPr>
          <p:cNvGrpSpPr/>
          <p:nvPr userDrawn="1"/>
        </p:nvGrpSpPr>
        <p:grpSpPr>
          <a:xfrm>
            <a:off x="3906013" y="2754546"/>
            <a:ext cx="3254399" cy="2828600"/>
            <a:chOff x="4431264" y="2199060"/>
            <a:chExt cx="3363136" cy="2828600"/>
          </a:xfrm>
        </p:grpSpPr>
        <p:cxnSp>
          <p:nvCxnSpPr>
            <p:cNvPr id="21" name="Straight Connector 20">
              <a:extLst>
                <a:ext uri="{FF2B5EF4-FFF2-40B4-BE49-F238E27FC236}">
                  <a16:creationId xmlns:a16="http://schemas.microsoft.com/office/drawing/2014/main" id="{E95E9585-55FC-4C03-8122-DED9B077D9F8}"/>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403E01-A7A9-4801-84C2-A2B3D9B7F577}"/>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Picture Placeholder 8">
            <a:extLst>
              <a:ext uri="{FF2B5EF4-FFF2-40B4-BE49-F238E27FC236}">
                <a16:creationId xmlns:a16="http://schemas.microsoft.com/office/drawing/2014/main" id="{BDA24073-E1E8-43FF-B135-B2947B97222B}"/>
              </a:ext>
              <a:ext uri="{C183D7F6-B498-43B3-948B-1728B52AA6E4}">
                <adec:decorative xmlns:adec="http://schemas.microsoft.com/office/drawing/2017/decorative" val="1"/>
              </a:ext>
            </a:extLst>
          </p:cNvPr>
          <p:cNvSpPr>
            <a:spLocks noGrp="1"/>
          </p:cNvSpPr>
          <p:nvPr userDrawn="1">
            <p:ph type="pic" sz="quarter" idx="19" hasCustomPrompt="1"/>
          </p:nvPr>
        </p:nvSpPr>
        <p:spPr>
          <a:xfrm>
            <a:off x="5426747"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Picture Placeholder 8">
            <a:extLst>
              <a:ext uri="{FF2B5EF4-FFF2-40B4-BE49-F238E27FC236}">
                <a16:creationId xmlns:a16="http://schemas.microsoft.com/office/drawing/2014/main" id="{DAD1D946-AD65-4E2D-A739-D93BA1AC1DFD}"/>
              </a:ext>
              <a:ext uri="{C183D7F6-B498-43B3-948B-1728B52AA6E4}">
                <adec:decorative xmlns:adec="http://schemas.microsoft.com/office/drawing/2017/decorative" val="1"/>
              </a:ext>
            </a:extLst>
          </p:cNvPr>
          <p:cNvSpPr>
            <a:spLocks noGrp="1"/>
          </p:cNvSpPr>
          <p:nvPr userDrawn="1">
            <p:ph type="pic" sz="quarter" idx="20" hasCustomPrompt="1"/>
          </p:nvPr>
        </p:nvSpPr>
        <p:spPr>
          <a:xfrm>
            <a:off x="4408933"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7" name="Picture Placeholder 8">
            <a:extLst>
              <a:ext uri="{FF2B5EF4-FFF2-40B4-BE49-F238E27FC236}">
                <a16:creationId xmlns:a16="http://schemas.microsoft.com/office/drawing/2014/main" id="{036FD13F-5CDF-4A6F-A890-1F23EA59027F}"/>
              </a:ext>
              <a:ext uri="{C183D7F6-B498-43B3-948B-1728B52AA6E4}">
                <adec:decorative xmlns:adec="http://schemas.microsoft.com/office/drawing/2017/decorative" val="1"/>
              </a:ext>
            </a:extLst>
          </p:cNvPr>
          <p:cNvSpPr>
            <a:spLocks noGrp="1"/>
          </p:cNvSpPr>
          <p:nvPr userDrawn="1">
            <p:ph type="pic" sz="quarter" idx="21" hasCustomPrompt="1"/>
          </p:nvPr>
        </p:nvSpPr>
        <p:spPr>
          <a:xfrm>
            <a:off x="6458832"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cxnSp>
        <p:nvCxnSpPr>
          <p:cNvPr id="36" name="Straight Connector 35">
            <a:extLst>
              <a:ext uri="{FF2B5EF4-FFF2-40B4-BE49-F238E27FC236}">
                <a16:creationId xmlns:a16="http://schemas.microsoft.com/office/drawing/2014/main" id="{4EA974DF-48E5-46E7-9453-8A47028BC514}"/>
              </a:ext>
              <a:ext uri="{C183D7F6-B498-43B3-948B-1728B52AA6E4}">
                <adec:decorative xmlns:adec="http://schemas.microsoft.com/office/drawing/2017/decorative" val="1"/>
              </a:ext>
            </a:extLst>
          </p:cNvPr>
          <p:cNvCxnSpPr>
            <a:cxnSpLocks/>
          </p:cNvCxnSpPr>
          <p:nvPr userDrawn="1"/>
        </p:nvCxnSpPr>
        <p:spPr>
          <a:xfrm flipH="1">
            <a:off x="7036660" y="2747071"/>
            <a:ext cx="2160050" cy="2836074"/>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A85692E-DBD5-4FD7-95CA-849C102632D2}"/>
              </a:ext>
              <a:ext uri="{C183D7F6-B498-43B3-948B-1728B52AA6E4}">
                <adec:decorative xmlns:adec="http://schemas.microsoft.com/office/drawing/2017/decorative" val="1"/>
              </a:ext>
            </a:extLst>
          </p:cNvPr>
          <p:cNvCxnSpPr>
            <a:cxnSpLocks/>
          </p:cNvCxnSpPr>
          <p:nvPr userDrawn="1"/>
        </p:nvCxnSpPr>
        <p:spPr>
          <a:xfrm rot="16200000">
            <a:off x="8665325" y="3617080"/>
            <a:ext cx="0" cy="10972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06422F5-A2F2-43D5-84EE-F875A28A728B}"/>
              </a:ext>
              <a:ext uri="{C183D7F6-B498-43B3-948B-1728B52AA6E4}">
                <adec:decorative xmlns:adec="http://schemas.microsoft.com/office/drawing/2017/decorative" val="1"/>
              </a:ext>
            </a:extLst>
          </p:cNvPr>
          <p:cNvGrpSpPr/>
          <p:nvPr userDrawn="1"/>
        </p:nvGrpSpPr>
        <p:grpSpPr>
          <a:xfrm>
            <a:off x="7034827" y="2754546"/>
            <a:ext cx="3254399" cy="2828600"/>
            <a:chOff x="4431264" y="2199060"/>
            <a:chExt cx="3363136" cy="2828600"/>
          </a:xfrm>
        </p:grpSpPr>
        <p:cxnSp>
          <p:nvCxnSpPr>
            <p:cNvPr id="39" name="Straight Connector 38">
              <a:extLst>
                <a:ext uri="{FF2B5EF4-FFF2-40B4-BE49-F238E27FC236}">
                  <a16:creationId xmlns:a16="http://schemas.microsoft.com/office/drawing/2014/main" id="{4BDD12EB-7EFD-4370-A7C6-9E57D6A7C6DF}"/>
                </a:ext>
              </a:extLst>
            </p:cNvPr>
            <p:cNvCxnSpPr>
              <a:cxnSpLocks/>
            </p:cNvCxnSpPr>
            <p:nvPr userDrawn="1"/>
          </p:nvCxnSpPr>
          <p:spPr>
            <a:xfrm rot="16200000">
              <a:off x="7227429" y="1632088"/>
              <a:ext cx="0" cy="113394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D1AAC8-713E-418F-B7B4-27B58BDFD77C}"/>
                </a:ext>
              </a:extLst>
            </p:cNvPr>
            <p:cNvCxnSpPr>
              <a:cxnSpLocks/>
            </p:cNvCxnSpPr>
            <p:nvPr userDrawn="1"/>
          </p:nvCxnSpPr>
          <p:spPr>
            <a:xfrm rot="16200000">
              <a:off x="4950988" y="4507936"/>
              <a:ext cx="0" cy="103944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1" name="Picture Placeholder 8">
            <a:extLst>
              <a:ext uri="{FF2B5EF4-FFF2-40B4-BE49-F238E27FC236}">
                <a16:creationId xmlns:a16="http://schemas.microsoft.com/office/drawing/2014/main" id="{DEE070FD-95C9-4396-B429-69E1E14E3273}"/>
              </a:ext>
              <a:ext uri="{C183D7F6-B498-43B3-948B-1728B52AA6E4}">
                <adec:decorative xmlns:adec="http://schemas.microsoft.com/office/drawing/2017/decorative" val="1"/>
              </a:ext>
            </a:extLst>
          </p:cNvPr>
          <p:cNvSpPr>
            <a:spLocks noGrp="1"/>
          </p:cNvSpPr>
          <p:nvPr>
            <p:ph type="pic" sz="quarter" idx="22" hasCustomPrompt="1"/>
          </p:nvPr>
        </p:nvSpPr>
        <p:spPr>
          <a:xfrm>
            <a:off x="8555561" y="366329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Picture Placeholder 8">
            <a:extLst>
              <a:ext uri="{FF2B5EF4-FFF2-40B4-BE49-F238E27FC236}">
                <a16:creationId xmlns:a16="http://schemas.microsoft.com/office/drawing/2014/main" id="{5A9E7D40-35C3-4F7D-AAB6-D4168037C92B}"/>
              </a:ext>
              <a:ext uri="{C183D7F6-B498-43B3-948B-1728B52AA6E4}">
                <adec:decorative xmlns:adec="http://schemas.microsoft.com/office/drawing/2017/decorative" val="1"/>
              </a:ext>
            </a:extLst>
          </p:cNvPr>
          <p:cNvSpPr>
            <a:spLocks noGrp="1"/>
          </p:cNvSpPr>
          <p:nvPr>
            <p:ph type="pic" sz="quarter" idx="23" hasCustomPrompt="1"/>
          </p:nvPr>
        </p:nvSpPr>
        <p:spPr>
          <a:xfrm>
            <a:off x="7537747" y="5090164"/>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3" name="Picture Placeholder 8">
            <a:extLst>
              <a:ext uri="{FF2B5EF4-FFF2-40B4-BE49-F238E27FC236}">
                <a16:creationId xmlns:a16="http://schemas.microsoft.com/office/drawing/2014/main" id="{13CB6343-C37E-4656-A566-EA9A3A1BF01D}"/>
              </a:ext>
              <a:ext uri="{C183D7F6-B498-43B3-948B-1728B52AA6E4}">
                <adec:decorative xmlns:adec="http://schemas.microsoft.com/office/drawing/2017/decorative" val="1"/>
              </a:ext>
            </a:extLst>
          </p:cNvPr>
          <p:cNvSpPr>
            <a:spLocks noGrp="1"/>
          </p:cNvSpPr>
          <p:nvPr>
            <p:ph type="pic" sz="quarter" idx="24" hasCustomPrompt="1"/>
          </p:nvPr>
        </p:nvSpPr>
        <p:spPr>
          <a:xfrm>
            <a:off x="9587646" y="2223786"/>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4" name="Text Placeholder 7">
            <a:extLst>
              <a:ext uri="{FF2B5EF4-FFF2-40B4-BE49-F238E27FC236}">
                <a16:creationId xmlns:a16="http://schemas.microsoft.com/office/drawing/2014/main" id="{847B0A6E-95FE-4876-8783-F2D69813E0D6}"/>
              </a:ext>
            </a:extLst>
          </p:cNvPr>
          <p:cNvSpPr>
            <a:spLocks noGrp="1"/>
          </p:cNvSpPr>
          <p:nvPr>
            <p:ph type="body" sz="quarter" idx="25" hasCustomPrompt="1"/>
          </p:nvPr>
        </p:nvSpPr>
        <p:spPr>
          <a:xfrm>
            <a:off x="7595850"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5" name="Text Placeholder 7">
            <a:extLst>
              <a:ext uri="{FF2B5EF4-FFF2-40B4-BE49-F238E27FC236}">
                <a16:creationId xmlns:a16="http://schemas.microsoft.com/office/drawing/2014/main" id="{4E9CD2A8-E96D-45CF-B252-F6F8267FF344}"/>
              </a:ext>
            </a:extLst>
          </p:cNvPr>
          <p:cNvSpPr>
            <a:spLocks noGrp="1"/>
          </p:cNvSpPr>
          <p:nvPr>
            <p:ph type="body" sz="quarter" idx="26" hasCustomPrompt="1"/>
          </p:nvPr>
        </p:nvSpPr>
        <p:spPr>
          <a:xfrm>
            <a:off x="6557415"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1AE8BBFE-01C4-4028-9B89-8D3A005A4B89}"/>
              </a:ext>
            </a:extLst>
          </p:cNvPr>
          <p:cNvSpPr>
            <a:spLocks noGrp="1"/>
          </p:cNvSpPr>
          <p:nvPr>
            <p:ph type="body" sz="quarter" idx="27" hasCustomPrompt="1"/>
          </p:nvPr>
        </p:nvSpPr>
        <p:spPr>
          <a:xfrm>
            <a:off x="5564282"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7" name="Text Placeholder 7">
            <a:extLst>
              <a:ext uri="{FF2B5EF4-FFF2-40B4-BE49-F238E27FC236}">
                <a16:creationId xmlns:a16="http://schemas.microsoft.com/office/drawing/2014/main" id="{49C15349-435A-457E-9835-D4345AD3ED9F}"/>
              </a:ext>
            </a:extLst>
          </p:cNvPr>
          <p:cNvSpPr>
            <a:spLocks noGrp="1"/>
          </p:cNvSpPr>
          <p:nvPr>
            <p:ph type="body" sz="quarter" idx="28" hasCustomPrompt="1"/>
          </p:nvPr>
        </p:nvSpPr>
        <p:spPr>
          <a:xfrm>
            <a:off x="10727786" y="264360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8" name="Text Placeholder 7">
            <a:extLst>
              <a:ext uri="{FF2B5EF4-FFF2-40B4-BE49-F238E27FC236}">
                <a16:creationId xmlns:a16="http://schemas.microsoft.com/office/drawing/2014/main" id="{06DC437D-C5F6-49FA-8BF0-932297827EA8}"/>
              </a:ext>
            </a:extLst>
          </p:cNvPr>
          <p:cNvSpPr>
            <a:spLocks noGrp="1"/>
          </p:cNvSpPr>
          <p:nvPr>
            <p:ph type="body" sz="quarter" idx="29" hasCustomPrompt="1"/>
          </p:nvPr>
        </p:nvSpPr>
        <p:spPr>
          <a:xfrm>
            <a:off x="9689351" y="4083115"/>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9DB16E7F-EE86-4AF9-871B-5614FE2D4428}"/>
              </a:ext>
            </a:extLst>
          </p:cNvPr>
          <p:cNvSpPr>
            <a:spLocks noGrp="1"/>
          </p:cNvSpPr>
          <p:nvPr>
            <p:ph type="body" sz="quarter" idx="30" hasCustomPrompt="1"/>
          </p:nvPr>
        </p:nvSpPr>
        <p:spPr>
          <a:xfrm>
            <a:off x="8696218" y="5509983"/>
            <a:ext cx="1311814" cy="166199"/>
          </a:xfrm>
          <a:noFill/>
        </p:spPr>
        <p:txBody>
          <a:bodyPr wrap="square" lIns="0" tIns="0" rIns="0" bIns="0" anchor="ctr">
            <a:noAutofit/>
          </a:bodyPr>
          <a:lstStyle>
            <a:lvl1pPr marL="0" indent="0" algn="l">
              <a:spcBef>
                <a:spcPts val="0"/>
              </a:spcBef>
              <a:spcAft>
                <a:spcPts val="0"/>
              </a:spcAft>
              <a:buNone/>
              <a:defRPr sz="1200" b="0">
                <a:solidFill>
                  <a:schemeClr val="tx1">
                    <a:lumMod val="75000"/>
                    <a:lumOff val="25000"/>
                  </a:schemeClr>
                </a:solidFill>
                <a:latin typeface="+mn-lt"/>
              </a:defRPr>
            </a:lvl1pPr>
          </a:lstStyle>
          <a:p>
            <a:pPr lvl="0"/>
            <a:r>
              <a:rPr lang="en-US" noProof="0"/>
              <a:t>Name</a:t>
            </a:r>
          </a:p>
        </p:txBody>
      </p:sp>
    </p:spTree>
    <p:extLst>
      <p:ext uri="{BB962C8B-B14F-4D97-AF65-F5344CB8AC3E}">
        <p14:creationId xmlns:p14="http://schemas.microsoft.com/office/powerpoint/2010/main" val="362221313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_Org Char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960064"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788864"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788864"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46423" y="665228"/>
            <a:ext cx="0" cy="740664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8112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15204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15204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36400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33492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33492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544977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515904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515904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7259523"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968794"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968794"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9066634"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775905"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775905"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26095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_Org Char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3596641" y="1981200"/>
            <a:ext cx="1523993" cy="1523994"/>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425441" y="2618469"/>
            <a:ext cx="3108959" cy="424732"/>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425441" y="2999470"/>
            <a:ext cx="3108959" cy="323629"/>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112012"/>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p:cNvSpPr>
          <p:nvPr>
            <p:ph type="pic" sz="quarter" idx="21" hasCustomPrompt="1"/>
          </p:nvPr>
        </p:nvSpPr>
        <p:spPr>
          <a:xfrm>
            <a:off x="10527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p:cNvSpPr>
          <p:nvPr>
            <p:ph type="pic" sz="quarter" idx="27" hasCustomPrompt="1"/>
          </p:nvPr>
        </p:nvSpPr>
        <p:spPr>
          <a:xfrm>
            <a:off x="28815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p:cNvSpPr>
          <p:nvPr>
            <p:ph type="pic" sz="quarter" idx="30" hasCustomPrompt="1"/>
          </p:nvPr>
        </p:nvSpPr>
        <p:spPr>
          <a:xfrm>
            <a:off x="469127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p:cNvSpPr>
          <p:nvPr>
            <p:ph type="pic" sz="quarter" idx="33" hasCustomPrompt="1"/>
          </p:nvPr>
        </p:nvSpPr>
        <p:spPr>
          <a:xfrm>
            <a:off x="6501029"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p:cNvSpPr>
          <p:nvPr>
            <p:ph type="pic" sz="quarter" idx="36" hasCustomPrompt="1"/>
          </p:nvPr>
        </p:nvSpPr>
        <p:spPr>
          <a:xfrm>
            <a:off x="8308140"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p:cNvSpPr>
          <p:nvPr>
            <p:ph type="pic" sz="quarter" idx="39" hasCustomPrompt="1"/>
          </p:nvPr>
        </p:nvSpPr>
        <p:spPr>
          <a:xfrm>
            <a:off x="10115251" y="3865629"/>
            <a:ext cx="1005836" cy="100583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5114385"/>
            <a:ext cx="1587295" cy="166199"/>
          </a:xfrm>
          <a:noFill/>
        </p:spPr>
        <p:txBody>
          <a:bodyPr wrap="square" lIns="0" tIns="0" rIns="0" bIns="0" anchor="ctr">
            <a:noAutofit/>
          </a:bodyPr>
          <a:lstStyle>
            <a:lvl1pPr marL="0" indent="0" algn="ctr">
              <a:spcBef>
                <a:spcPts val="0"/>
              </a:spcBef>
              <a:spcAft>
                <a:spcPts val="0"/>
              </a:spcAft>
              <a:buNone/>
              <a:defRPr sz="12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5346798"/>
            <a:ext cx="1587295" cy="166199"/>
          </a:xfrm>
          <a:noFill/>
        </p:spPr>
        <p:txBody>
          <a:bodyPr wrap="square" lIns="0" tIns="0" rIns="0" bIns="0" anchor="t">
            <a:noAutofit/>
          </a:bodyPr>
          <a:lstStyle>
            <a:lvl1pPr marL="0" indent="0" algn="ctr">
              <a:spcBef>
                <a:spcPts val="0"/>
              </a:spcBef>
              <a:spcAft>
                <a:spcPts val="0"/>
              </a:spcAft>
              <a:buNone/>
              <a:defRPr sz="12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37826555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_DeepYellow">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pic>
        <p:nvPicPr>
          <p:cNvPr id="5" name="Picture 4" descr="A picture containing text, outdoor, sign, clock&#10;&#10;Description automatically generated">
            <a:extLst>
              <a:ext uri="{FF2B5EF4-FFF2-40B4-BE49-F238E27FC236}">
                <a16:creationId xmlns:a16="http://schemas.microsoft.com/office/drawing/2014/main" id="{58FEEF66-88C8-015B-1CFC-DCD45623076A}"/>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766431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_Org Chart 1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3" name="Slide Number Placeholder 5">
            <a:extLst>
              <a:ext uri="{FF2B5EF4-FFF2-40B4-BE49-F238E27FC236}">
                <a16:creationId xmlns:a16="http://schemas.microsoft.com/office/drawing/2014/main" id="{2DBF2FB3-2A18-4DFA-BE67-CBEB450840A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9" name="Freeform: Shape 8">
            <a:extLst>
              <a:ext uri="{FF2B5EF4-FFF2-40B4-BE49-F238E27FC236}">
                <a16:creationId xmlns:a16="http://schemas.microsoft.com/office/drawing/2014/main" id="{0CE973A6-10E7-4E33-AA8B-7240F9197012}"/>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8">
            <a:extLst>
              <a:ext uri="{FF2B5EF4-FFF2-40B4-BE49-F238E27FC236}">
                <a16:creationId xmlns:a16="http://schemas.microsoft.com/office/drawing/2014/main" id="{48934421-B8F7-41B6-9EC4-5E3C497424A8}"/>
              </a:ext>
              <a:ext uri="{C183D7F6-B498-43B3-948B-1728B52AA6E4}">
                <adec:decorative xmlns:adec="http://schemas.microsoft.com/office/drawing/2017/decorative" val="1"/>
              </a:ext>
            </a:extLst>
          </p:cNvPr>
          <p:cNvSpPr>
            <a:spLocks noGrp="1"/>
          </p:cNvSpPr>
          <p:nvPr>
            <p:ph type="pic" sz="quarter" idx="17" hasCustomPrompt="1"/>
          </p:nvPr>
        </p:nvSpPr>
        <p:spPr>
          <a:xfrm>
            <a:off x="4178095" y="1905000"/>
            <a:ext cx="1255400" cy="1255400"/>
          </a:xfrm>
          <a:prstGeom prst="ellipse">
            <a:avLst/>
          </a:prstGeom>
          <a:solidFill>
            <a:schemeClr val="bg1"/>
          </a:solidFill>
          <a:effectLst>
            <a:outerShdw blurRad="50800" dist="38100" dir="2700000" algn="tl" rotWithShape="0">
              <a:prstClr val="black">
                <a:alpha val="40000"/>
              </a:prstClr>
            </a:outerShdw>
          </a:effectLst>
        </p:spPr>
        <p:txBody>
          <a:bodyPr anchor="ctr"/>
          <a:lstStyle>
            <a:lvl1pPr marL="0" indent="0" algn="ctr">
              <a:buNone/>
              <a:defRPr>
                <a:solidFill>
                  <a:schemeClr val="bg1">
                    <a:lumMod val="50000"/>
                  </a:schemeClr>
                </a:solidFill>
              </a:defRPr>
            </a:lvl1pPr>
          </a:lstStyle>
          <a:p>
            <a:r>
              <a:rPr lang="en-US" noProof="0" dirty="0"/>
              <a:t>Insert Image</a:t>
            </a:r>
          </a:p>
        </p:txBody>
      </p:sp>
      <p:sp>
        <p:nvSpPr>
          <p:cNvPr id="10" name="Text Placeholder 7">
            <a:extLst>
              <a:ext uri="{FF2B5EF4-FFF2-40B4-BE49-F238E27FC236}">
                <a16:creationId xmlns:a16="http://schemas.microsoft.com/office/drawing/2014/main" id="{4BACF049-4E3E-418D-9DB0-9D63BDDD25AE}"/>
              </a:ext>
            </a:extLst>
          </p:cNvPr>
          <p:cNvSpPr>
            <a:spLocks noGrp="1"/>
          </p:cNvSpPr>
          <p:nvPr>
            <p:ph type="body" sz="quarter" idx="16" hasCustomPrompt="1"/>
          </p:nvPr>
        </p:nvSpPr>
        <p:spPr>
          <a:xfrm>
            <a:off x="5601136" y="2288331"/>
            <a:ext cx="3108959" cy="290097"/>
          </a:xfrm>
          <a:noFill/>
        </p:spPr>
        <p:txBody>
          <a:bodyPr wrap="square" lIns="91440" rIns="91440" anchor="ctr">
            <a:noAutofit/>
          </a:bodyPr>
          <a:lstStyle>
            <a:lvl1pPr marL="0" indent="0" algn="l">
              <a:spcBef>
                <a:spcPts val="0"/>
              </a:spcBef>
              <a:spcAft>
                <a:spcPts val="0"/>
              </a:spcAft>
              <a:buNone/>
              <a:defRPr sz="1600" b="1">
                <a:solidFill>
                  <a:schemeClr val="tx2"/>
                </a:solidFill>
                <a:latin typeface="+mj-lt"/>
              </a:defRPr>
            </a:lvl1pPr>
          </a:lstStyle>
          <a:p>
            <a:pPr lvl="0"/>
            <a:r>
              <a:rPr lang="en-US" noProof="0"/>
              <a:t>ADD TEXT </a:t>
            </a:r>
          </a:p>
        </p:txBody>
      </p:sp>
      <p:sp>
        <p:nvSpPr>
          <p:cNvPr id="12" name="Text Placeholder 7">
            <a:extLst>
              <a:ext uri="{FF2B5EF4-FFF2-40B4-BE49-F238E27FC236}">
                <a16:creationId xmlns:a16="http://schemas.microsoft.com/office/drawing/2014/main" id="{EFE2AF5B-D21D-4FE5-932F-F2989F6E0116}"/>
              </a:ext>
            </a:extLst>
          </p:cNvPr>
          <p:cNvSpPr>
            <a:spLocks noGrp="1"/>
          </p:cNvSpPr>
          <p:nvPr>
            <p:ph type="body" sz="quarter" idx="18" hasCustomPrompt="1"/>
          </p:nvPr>
        </p:nvSpPr>
        <p:spPr>
          <a:xfrm>
            <a:off x="5601136" y="2566041"/>
            <a:ext cx="3108959" cy="221043"/>
          </a:xfrm>
          <a:noFill/>
        </p:spPr>
        <p:txBody>
          <a:bodyPr wrap="square" lIns="91440" rIns="91440" anchor="t">
            <a:noAutofit/>
          </a:bodyPr>
          <a:lstStyle>
            <a:lvl1pPr marL="0" indent="0" algn="l">
              <a:spcBef>
                <a:spcPts val="0"/>
              </a:spcBef>
              <a:spcAft>
                <a:spcPts val="0"/>
              </a:spcAft>
              <a:buNone/>
              <a:defRPr sz="1200" b="0">
                <a:solidFill>
                  <a:schemeClr val="tx2"/>
                </a:solidFill>
                <a:latin typeface="+mn-lt"/>
              </a:defRPr>
            </a:lvl1pPr>
          </a:lstStyle>
          <a:p>
            <a:pPr lvl="0"/>
            <a:r>
              <a:rPr lang="en-US" noProof="0"/>
              <a:t>Description</a:t>
            </a:r>
          </a:p>
        </p:txBody>
      </p:sp>
      <p:cxnSp>
        <p:nvCxnSpPr>
          <p:cNvPr id="14" name="Straight Connector 13">
            <a:extLst>
              <a:ext uri="{FF2B5EF4-FFF2-40B4-BE49-F238E27FC236}">
                <a16:creationId xmlns:a16="http://schemas.microsoft.com/office/drawing/2014/main" id="{266B4E82-4E92-438C-9DBD-FDAC98DBA804}"/>
              </a:ext>
              <a:ext uri="{C183D7F6-B498-43B3-948B-1728B52AA6E4}">
                <adec:decorative xmlns:adec="http://schemas.microsoft.com/office/drawing/2017/decorative" val="1"/>
              </a:ext>
            </a:extLst>
          </p:cNvPr>
          <p:cNvCxnSpPr>
            <a:cxnSpLocks/>
          </p:cNvCxnSpPr>
          <p:nvPr userDrawn="1"/>
        </p:nvCxnSpPr>
        <p:spPr>
          <a:xfrm rot="16200000">
            <a:off x="6165169" y="-670561"/>
            <a:ext cx="0" cy="896112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icture Placeholder 8">
            <a:extLst>
              <a:ext uri="{FF2B5EF4-FFF2-40B4-BE49-F238E27FC236}">
                <a16:creationId xmlns:a16="http://schemas.microsoft.com/office/drawing/2014/main" id="{5C2A05E4-0266-470B-94B6-0EA500EFD52F}"/>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10984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17" name="Text Placeholder 7">
            <a:extLst>
              <a:ext uri="{FF2B5EF4-FFF2-40B4-BE49-F238E27FC236}">
                <a16:creationId xmlns:a16="http://schemas.microsoft.com/office/drawing/2014/main" id="{8B705CE2-63BB-44EF-9494-D7197888F260}"/>
              </a:ext>
            </a:extLst>
          </p:cNvPr>
          <p:cNvSpPr>
            <a:spLocks noGrp="1"/>
          </p:cNvSpPr>
          <p:nvPr>
            <p:ph type="body" sz="quarter" idx="25" hasCustomPrompt="1"/>
          </p:nvPr>
        </p:nvSpPr>
        <p:spPr>
          <a:xfrm>
            <a:off x="7620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18" name="Text Placeholder 7">
            <a:extLst>
              <a:ext uri="{FF2B5EF4-FFF2-40B4-BE49-F238E27FC236}">
                <a16:creationId xmlns:a16="http://schemas.microsoft.com/office/drawing/2014/main" id="{91C9BD3E-CCA7-4ADF-83CB-175C316AEA84}"/>
              </a:ext>
            </a:extLst>
          </p:cNvPr>
          <p:cNvSpPr>
            <a:spLocks noGrp="1"/>
          </p:cNvSpPr>
          <p:nvPr>
            <p:ph type="body" sz="quarter" idx="26" hasCustomPrompt="1"/>
          </p:nvPr>
        </p:nvSpPr>
        <p:spPr>
          <a:xfrm>
            <a:off x="7620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19" name="Picture Placeholder 8">
            <a:extLst>
              <a:ext uri="{FF2B5EF4-FFF2-40B4-BE49-F238E27FC236}">
                <a16:creationId xmlns:a16="http://schemas.microsoft.com/office/drawing/2014/main" id="{DC756ECA-27F0-4309-A411-2021931A3A4F}"/>
              </a:ext>
              <a:ext uri="{C183D7F6-B498-43B3-948B-1728B52AA6E4}">
                <adec:decorative xmlns:adec="http://schemas.microsoft.com/office/drawing/2017/decorative" val="1"/>
              </a:ext>
            </a:extLst>
          </p:cNvPr>
          <p:cNvSpPr>
            <a:spLocks noGrp="1" noChangeAspect="1"/>
          </p:cNvSpPr>
          <p:nvPr>
            <p:ph type="pic" sz="quarter" idx="27" hasCustomPrompt="1"/>
          </p:nvPr>
        </p:nvSpPr>
        <p:spPr>
          <a:xfrm>
            <a:off x="29272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0" name="Text Placeholder 7">
            <a:extLst>
              <a:ext uri="{FF2B5EF4-FFF2-40B4-BE49-F238E27FC236}">
                <a16:creationId xmlns:a16="http://schemas.microsoft.com/office/drawing/2014/main" id="{BCC1B1EE-9270-494A-B26E-3E810517012E}"/>
              </a:ext>
            </a:extLst>
          </p:cNvPr>
          <p:cNvSpPr>
            <a:spLocks noGrp="1"/>
          </p:cNvSpPr>
          <p:nvPr>
            <p:ph type="body" sz="quarter" idx="28" hasCustomPrompt="1"/>
          </p:nvPr>
        </p:nvSpPr>
        <p:spPr>
          <a:xfrm>
            <a:off x="25908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1" name="Text Placeholder 7">
            <a:extLst>
              <a:ext uri="{FF2B5EF4-FFF2-40B4-BE49-F238E27FC236}">
                <a16:creationId xmlns:a16="http://schemas.microsoft.com/office/drawing/2014/main" id="{621D9997-09EF-468A-A3A6-7C2705CF1757}"/>
              </a:ext>
            </a:extLst>
          </p:cNvPr>
          <p:cNvSpPr>
            <a:spLocks noGrp="1"/>
          </p:cNvSpPr>
          <p:nvPr>
            <p:ph type="body" sz="quarter" idx="29" hasCustomPrompt="1"/>
          </p:nvPr>
        </p:nvSpPr>
        <p:spPr>
          <a:xfrm>
            <a:off x="25908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2" name="Picture Placeholder 8">
            <a:extLst>
              <a:ext uri="{FF2B5EF4-FFF2-40B4-BE49-F238E27FC236}">
                <a16:creationId xmlns:a16="http://schemas.microsoft.com/office/drawing/2014/main" id="{CC2A50A3-3A8F-469D-B16E-A06FD4C2A978}"/>
              </a:ext>
              <a:ext uri="{C183D7F6-B498-43B3-948B-1728B52AA6E4}">
                <adec:decorative xmlns:adec="http://schemas.microsoft.com/office/drawing/2017/decorative" val="1"/>
              </a:ext>
            </a:extLst>
          </p:cNvPr>
          <p:cNvSpPr>
            <a:spLocks noGrp="1" noChangeAspect="1"/>
          </p:cNvSpPr>
          <p:nvPr>
            <p:ph type="pic" sz="quarter" idx="30" hasCustomPrompt="1"/>
          </p:nvPr>
        </p:nvSpPr>
        <p:spPr>
          <a:xfrm>
            <a:off x="473699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3" name="Text Placeholder 7">
            <a:extLst>
              <a:ext uri="{FF2B5EF4-FFF2-40B4-BE49-F238E27FC236}">
                <a16:creationId xmlns:a16="http://schemas.microsoft.com/office/drawing/2014/main" id="{065EDDEE-214F-4148-8B8C-0BA5AEF7658A}"/>
              </a:ext>
            </a:extLst>
          </p:cNvPr>
          <p:cNvSpPr>
            <a:spLocks noGrp="1"/>
          </p:cNvSpPr>
          <p:nvPr>
            <p:ph type="body" sz="quarter" idx="31" hasCustomPrompt="1"/>
          </p:nvPr>
        </p:nvSpPr>
        <p:spPr>
          <a:xfrm>
            <a:off x="440055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4" name="Text Placeholder 7">
            <a:extLst>
              <a:ext uri="{FF2B5EF4-FFF2-40B4-BE49-F238E27FC236}">
                <a16:creationId xmlns:a16="http://schemas.microsoft.com/office/drawing/2014/main" id="{520C0E2F-F27A-44AC-BB9A-74F62BEC5752}"/>
              </a:ext>
            </a:extLst>
          </p:cNvPr>
          <p:cNvSpPr>
            <a:spLocks noGrp="1"/>
          </p:cNvSpPr>
          <p:nvPr>
            <p:ph type="body" sz="quarter" idx="32" hasCustomPrompt="1"/>
          </p:nvPr>
        </p:nvSpPr>
        <p:spPr>
          <a:xfrm>
            <a:off x="440055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5" name="Picture Placeholder 8">
            <a:extLst>
              <a:ext uri="{FF2B5EF4-FFF2-40B4-BE49-F238E27FC236}">
                <a16:creationId xmlns:a16="http://schemas.microsoft.com/office/drawing/2014/main" id="{ADC5446D-3469-43DA-ACE3-2AEC5B90384E}"/>
              </a:ext>
              <a:ext uri="{C183D7F6-B498-43B3-948B-1728B52AA6E4}">
                <adec:decorative xmlns:adec="http://schemas.microsoft.com/office/drawing/2017/decorative" val="1"/>
              </a:ext>
            </a:extLst>
          </p:cNvPr>
          <p:cNvSpPr>
            <a:spLocks noGrp="1" noChangeAspect="1"/>
          </p:cNvSpPr>
          <p:nvPr>
            <p:ph type="pic" sz="quarter" idx="33" hasCustomPrompt="1"/>
          </p:nvPr>
        </p:nvSpPr>
        <p:spPr>
          <a:xfrm>
            <a:off x="6546749"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6" name="Text Placeholder 7">
            <a:extLst>
              <a:ext uri="{FF2B5EF4-FFF2-40B4-BE49-F238E27FC236}">
                <a16:creationId xmlns:a16="http://schemas.microsoft.com/office/drawing/2014/main" id="{4BF91944-817D-4080-9FC7-1C01D3C52F74}"/>
              </a:ext>
            </a:extLst>
          </p:cNvPr>
          <p:cNvSpPr>
            <a:spLocks noGrp="1"/>
          </p:cNvSpPr>
          <p:nvPr>
            <p:ph type="body" sz="quarter" idx="34" hasCustomPrompt="1"/>
          </p:nvPr>
        </p:nvSpPr>
        <p:spPr>
          <a:xfrm>
            <a:off x="6210300"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27" name="Text Placeholder 7">
            <a:extLst>
              <a:ext uri="{FF2B5EF4-FFF2-40B4-BE49-F238E27FC236}">
                <a16:creationId xmlns:a16="http://schemas.microsoft.com/office/drawing/2014/main" id="{B6FC5678-B04A-4631-9DFF-776737E9C8AC}"/>
              </a:ext>
            </a:extLst>
          </p:cNvPr>
          <p:cNvSpPr>
            <a:spLocks noGrp="1"/>
          </p:cNvSpPr>
          <p:nvPr>
            <p:ph type="body" sz="quarter" idx="35" hasCustomPrompt="1"/>
          </p:nvPr>
        </p:nvSpPr>
        <p:spPr>
          <a:xfrm>
            <a:off x="6210300"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28" name="Picture Placeholder 8">
            <a:extLst>
              <a:ext uri="{FF2B5EF4-FFF2-40B4-BE49-F238E27FC236}">
                <a16:creationId xmlns:a16="http://schemas.microsoft.com/office/drawing/2014/main" id="{BF024C2A-A070-4BF1-BA78-8FDD47DED455}"/>
              </a:ext>
              <a:ext uri="{C183D7F6-B498-43B3-948B-1728B52AA6E4}">
                <adec:decorative xmlns:adec="http://schemas.microsoft.com/office/drawing/2017/decorative" val="1"/>
              </a:ext>
            </a:extLst>
          </p:cNvPr>
          <p:cNvSpPr>
            <a:spLocks noGrp="1" noChangeAspect="1"/>
          </p:cNvSpPr>
          <p:nvPr>
            <p:ph type="pic" sz="quarter" idx="36" hasCustomPrompt="1"/>
          </p:nvPr>
        </p:nvSpPr>
        <p:spPr>
          <a:xfrm>
            <a:off x="8353860"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29" name="Text Placeholder 7">
            <a:extLst>
              <a:ext uri="{FF2B5EF4-FFF2-40B4-BE49-F238E27FC236}">
                <a16:creationId xmlns:a16="http://schemas.microsoft.com/office/drawing/2014/main" id="{72D75690-3F0F-4257-84B4-90CB4E6BB7EA}"/>
              </a:ext>
            </a:extLst>
          </p:cNvPr>
          <p:cNvSpPr>
            <a:spLocks noGrp="1"/>
          </p:cNvSpPr>
          <p:nvPr>
            <p:ph type="body" sz="quarter" idx="37" hasCustomPrompt="1"/>
          </p:nvPr>
        </p:nvSpPr>
        <p:spPr>
          <a:xfrm>
            <a:off x="8017411"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0" name="Text Placeholder 7">
            <a:extLst>
              <a:ext uri="{FF2B5EF4-FFF2-40B4-BE49-F238E27FC236}">
                <a16:creationId xmlns:a16="http://schemas.microsoft.com/office/drawing/2014/main" id="{FC3E89DF-7D8F-458A-910F-B06B607998AF}"/>
              </a:ext>
            </a:extLst>
          </p:cNvPr>
          <p:cNvSpPr>
            <a:spLocks noGrp="1"/>
          </p:cNvSpPr>
          <p:nvPr>
            <p:ph type="body" sz="quarter" idx="38" hasCustomPrompt="1"/>
          </p:nvPr>
        </p:nvSpPr>
        <p:spPr>
          <a:xfrm>
            <a:off x="8017411"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31" name="Picture Placeholder 8">
            <a:extLst>
              <a:ext uri="{FF2B5EF4-FFF2-40B4-BE49-F238E27FC236}">
                <a16:creationId xmlns:a16="http://schemas.microsoft.com/office/drawing/2014/main" id="{49030BC1-7B5E-4BBD-AB44-8615DCFD46B7}"/>
              </a:ext>
              <a:ext uri="{C183D7F6-B498-43B3-948B-1728B52AA6E4}">
                <adec:decorative xmlns:adec="http://schemas.microsoft.com/office/drawing/2017/decorative" val="1"/>
              </a:ext>
            </a:extLst>
          </p:cNvPr>
          <p:cNvSpPr>
            <a:spLocks noGrp="1" noChangeAspect="1"/>
          </p:cNvSpPr>
          <p:nvPr>
            <p:ph type="pic" sz="quarter" idx="39" hasCustomPrompt="1"/>
          </p:nvPr>
        </p:nvSpPr>
        <p:spPr>
          <a:xfrm>
            <a:off x="10160971" y="3352800"/>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2" name="Text Placeholder 7">
            <a:extLst>
              <a:ext uri="{FF2B5EF4-FFF2-40B4-BE49-F238E27FC236}">
                <a16:creationId xmlns:a16="http://schemas.microsoft.com/office/drawing/2014/main" id="{10ED1CED-11B2-4927-93A4-CE47939F0AEC}"/>
              </a:ext>
            </a:extLst>
          </p:cNvPr>
          <p:cNvSpPr>
            <a:spLocks noGrp="1"/>
          </p:cNvSpPr>
          <p:nvPr>
            <p:ph type="body" sz="quarter" idx="40" hasCustomPrompt="1"/>
          </p:nvPr>
        </p:nvSpPr>
        <p:spPr>
          <a:xfrm>
            <a:off x="9824522" y="4327380"/>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33" name="Text Placeholder 7">
            <a:extLst>
              <a:ext uri="{FF2B5EF4-FFF2-40B4-BE49-F238E27FC236}">
                <a16:creationId xmlns:a16="http://schemas.microsoft.com/office/drawing/2014/main" id="{39E2E141-317E-41F9-853F-B96493C8FB9B}"/>
              </a:ext>
            </a:extLst>
          </p:cNvPr>
          <p:cNvSpPr>
            <a:spLocks noGrp="1"/>
          </p:cNvSpPr>
          <p:nvPr>
            <p:ph type="body" sz="quarter" idx="41" hasCustomPrompt="1"/>
          </p:nvPr>
        </p:nvSpPr>
        <p:spPr>
          <a:xfrm>
            <a:off x="9824522" y="4497392"/>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cxnSp>
        <p:nvCxnSpPr>
          <p:cNvPr id="34" name="Straight Connector 33">
            <a:extLst>
              <a:ext uri="{FF2B5EF4-FFF2-40B4-BE49-F238E27FC236}">
                <a16:creationId xmlns:a16="http://schemas.microsoft.com/office/drawing/2014/main" id="{A69BD202-1C38-47A5-8B06-0AADB78AAE08}"/>
              </a:ext>
              <a:ext uri="{C183D7F6-B498-43B3-948B-1728B52AA6E4}">
                <adec:decorative xmlns:adec="http://schemas.microsoft.com/office/drawing/2017/decorative" val="1"/>
              </a:ext>
            </a:extLst>
          </p:cNvPr>
          <p:cNvCxnSpPr>
            <a:cxnSpLocks/>
          </p:cNvCxnSpPr>
          <p:nvPr userDrawn="1"/>
        </p:nvCxnSpPr>
        <p:spPr>
          <a:xfrm rot="16200000">
            <a:off x="6165169" y="2642433"/>
            <a:ext cx="0" cy="55641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Picture Placeholder 8">
            <a:extLst>
              <a:ext uri="{FF2B5EF4-FFF2-40B4-BE49-F238E27FC236}">
                <a16:creationId xmlns:a16="http://schemas.microsoft.com/office/drawing/2014/main" id="{68CF0B9D-069C-46BA-9B77-7BDE114F3E55}"/>
              </a:ext>
              <a:ext uri="{C183D7F6-B498-43B3-948B-1728B52AA6E4}">
                <adec:decorative xmlns:adec="http://schemas.microsoft.com/office/drawing/2017/decorative" val="1"/>
              </a:ext>
            </a:extLst>
          </p:cNvPr>
          <p:cNvSpPr>
            <a:spLocks noGrp="1" noChangeAspect="1"/>
          </p:cNvSpPr>
          <p:nvPr>
            <p:ph type="pic" sz="quarter" idx="45" hasCustomPrompt="1"/>
          </p:nvPr>
        </p:nvSpPr>
        <p:spPr>
          <a:xfrm>
            <a:off x="29272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39" name="Text Placeholder 7">
            <a:extLst>
              <a:ext uri="{FF2B5EF4-FFF2-40B4-BE49-F238E27FC236}">
                <a16:creationId xmlns:a16="http://schemas.microsoft.com/office/drawing/2014/main" id="{6EB5CB55-9BF0-4309-AA93-9540CDA1CE22}"/>
              </a:ext>
            </a:extLst>
          </p:cNvPr>
          <p:cNvSpPr>
            <a:spLocks noGrp="1"/>
          </p:cNvSpPr>
          <p:nvPr>
            <p:ph type="body" sz="quarter" idx="46" hasCustomPrompt="1"/>
          </p:nvPr>
        </p:nvSpPr>
        <p:spPr>
          <a:xfrm>
            <a:off x="25908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0" name="Text Placeholder 7">
            <a:extLst>
              <a:ext uri="{FF2B5EF4-FFF2-40B4-BE49-F238E27FC236}">
                <a16:creationId xmlns:a16="http://schemas.microsoft.com/office/drawing/2014/main" id="{184A6FF6-89E5-41B3-83AD-E1F1AC1C7187}"/>
              </a:ext>
            </a:extLst>
          </p:cNvPr>
          <p:cNvSpPr>
            <a:spLocks noGrp="1"/>
          </p:cNvSpPr>
          <p:nvPr>
            <p:ph type="body" sz="quarter" idx="47" hasCustomPrompt="1"/>
          </p:nvPr>
        </p:nvSpPr>
        <p:spPr>
          <a:xfrm>
            <a:off x="25908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1" name="Picture Placeholder 8">
            <a:extLst>
              <a:ext uri="{FF2B5EF4-FFF2-40B4-BE49-F238E27FC236}">
                <a16:creationId xmlns:a16="http://schemas.microsoft.com/office/drawing/2014/main" id="{65909E03-0C86-44C4-9260-484E8CF6315F}"/>
              </a:ext>
              <a:ext uri="{C183D7F6-B498-43B3-948B-1728B52AA6E4}">
                <adec:decorative xmlns:adec="http://schemas.microsoft.com/office/drawing/2017/decorative" val="1"/>
              </a:ext>
            </a:extLst>
          </p:cNvPr>
          <p:cNvSpPr>
            <a:spLocks noGrp="1" noChangeAspect="1"/>
          </p:cNvSpPr>
          <p:nvPr>
            <p:ph type="pic" sz="quarter" idx="48" hasCustomPrompt="1"/>
          </p:nvPr>
        </p:nvSpPr>
        <p:spPr>
          <a:xfrm>
            <a:off x="473699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2" name="Text Placeholder 7">
            <a:extLst>
              <a:ext uri="{FF2B5EF4-FFF2-40B4-BE49-F238E27FC236}">
                <a16:creationId xmlns:a16="http://schemas.microsoft.com/office/drawing/2014/main" id="{0D08C690-4C72-47C4-ADBC-6DBFC463FC37}"/>
              </a:ext>
            </a:extLst>
          </p:cNvPr>
          <p:cNvSpPr>
            <a:spLocks noGrp="1"/>
          </p:cNvSpPr>
          <p:nvPr>
            <p:ph type="body" sz="quarter" idx="49" hasCustomPrompt="1"/>
          </p:nvPr>
        </p:nvSpPr>
        <p:spPr>
          <a:xfrm>
            <a:off x="440055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3" name="Text Placeholder 7">
            <a:extLst>
              <a:ext uri="{FF2B5EF4-FFF2-40B4-BE49-F238E27FC236}">
                <a16:creationId xmlns:a16="http://schemas.microsoft.com/office/drawing/2014/main" id="{FEBB122E-6E5D-4B48-91C0-C6EB8BA3D2D9}"/>
              </a:ext>
            </a:extLst>
          </p:cNvPr>
          <p:cNvSpPr>
            <a:spLocks noGrp="1"/>
          </p:cNvSpPr>
          <p:nvPr>
            <p:ph type="body" sz="quarter" idx="50" hasCustomPrompt="1"/>
          </p:nvPr>
        </p:nvSpPr>
        <p:spPr>
          <a:xfrm>
            <a:off x="440055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4" name="Picture Placeholder 8">
            <a:extLst>
              <a:ext uri="{FF2B5EF4-FFF2-40B4-BE49-F238E27FC236}">
                <a16:creationId xmlns:a16="http://schemas.microsoft.com/office/drawing/2014/main" id="{A968314E-9F6B-4D90-BC2A-C5BB6AC70F5F}"/>
              </a:ext>
              <a:ext uri="{C183D7F6-B498-43B3-948B-1728B52AA6E4}">
                <adec:decorative xmlns:adec="http://schemas.microsoft.com/office/drawing/2017/decorative" val="1"/>
              </a:ext>
            </a:extLst>
          </p:cNvPr>
          <p:cNvSpPr>
            <a:spLocks noGrp="1" noChangeAspect="1"/>
          </p:cNvSpPr>
          <p:nvPr>
            <p:ph type="pic" sz="quarter" idx="51" hasCustomPrompt="1"/>
          </p:nvPr>
        </p:nvSpPr>
        <p:spPr>
          <a:xfrm>
            <a:off x="6546749"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5" name="Text Placeholder 7">
            <a:extLst>
              <a:ext uri="{FF2B5EF4-FFF2-40B4-BE49-F238E27FC236}">
                <a16:creationId xmlns:a16="http://schemas.microsoft.com/office/drawing/2014/main" id="{98FF5C01-8CE1-475F-A59A-011328494FC8}"/>
              </a:ext>
            </a:extLst>
          </p:cNvPr>
          <p:cNvSpPr>
            <a:spLocks noGrp="1"/>
          </p:cNvSpPr>
          <p:nvPr>
            <p:ph type="body" sz="quarter" idx="52" hasCustomPrompt="1"/>
          </p:nvPr>
        </p:nvSpPr>
        <p:spPr>
          <a:xfrm>
            <a:off x="6210300"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6" name="Text Placeholder 7">
            <a:extLst>
              <a:ext uri="{FF2B5EF4-FFF2-40B4-BE49-F238E27FC236}">
                <a16:creationId xmlns:a16="http://schemas.microsoft.com/office/drawing/2014/main" id="{DC690F93-088F-498C-9B26-2DCE00A1145F}"/>
              </a:ext>
            </a:extLst>
          </p:cNvPr>
          <p:cNvSpPr>
            <a:spLocks noGrp="1"/>
          </p:cNvSpPr>
          <p:nvPr>
            <p:ph type="body" sz="quarter" idx="53" hasCustomPrompt="1"/>
          </p:nvPr>
        </p:nvSpPr>
        <p:spPr>
          <a:xfrm>
            <a:off x="6210300"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
        <p:nvSpPr>
          <p:cNvPr id="47" name="Picture Placeholder 8">
            <a:extLst>
              <a:ext uri="{FF2B5EF4-FFF2-40B4-BE49-F238E27FC236}">
                <a16:creationId xmlns:a16="http://schemas.microsoft.com/office/drawing/2014/main" id="{1D462CE1-BEE9-45C4-AB54-354D05E69D31}"/>
              </a:ext>
              <a:ext uri="{C183D7F6-B498-43B3-948B-1728B52AA6E4}">
                <adec:decorative xmlns:adec="http://schemas.microsoft.com/office/drawing/2017/decorative" val="1"/>
              </a:ext>
            </a:extLst>
          </p:cNvPr>
          <p:cNvSpPr>
            <a:spLocks noGrp="1" noChangeAspect="1"/>
          </p:cNvSpPr>
          <p:nvPr>
            <p:ph type="pic" sz="quarter" idx="54" hasCustomPrompt="1"/>
          </p:nvPr>
        </p:nvSpPr>
        <p:spPr>
          <a:xfrm>
            <a:off x="8353860" y="4967309"/>
            <a:ext cx="914396" cy="914396"/>
          </a:xfrm>
          <a:prstGeom prst="ellipse">
            <a:avLst/>
          </a:prstGeom>
          <a:solidFill>
            <a:schemeClr val="bg1"/>
          </a:solidFill>
          <a:effectLst>
            <a:outerShdw blurRad="50800" dist="38100" dir="2700000" algn="tl" rotWithShape="0">
              <a:prstClr val="black">
                <a:alpha val="40000"/>
              </a:prstClr>
            </a:outerShdw>
          </a:effectLst>
        </p:spPr>
        <p:txBody>
          <a:bodyPr lIns="0" rIns="0" anchor="ctr">
            <a:normAutofit/>
          </a:bodyPr>
          <a:lstStyle>
            <a:lvl1pPr marL="0" indent="0" algn="ctr">
              <a:buNone/>
              <a:defRPr sz="1200">
                <a:solidFill>
                  <a:schemeClr val="bg1">
                    <a:lumMod val="50000"/>
                  </a:schemeClr>
                </a:solidFill>
              </a:defRPr>
            </a:lvl1pPr>
          </a:lstStyle>
          <a:p>
            <a:r>
              <a:rPr lang="en-US" noProof="0" dirty="0"/>
              <a:t>Insert Image</a:t>
            </a:r>
          </a:p>
        </p:txBody>
      </p:sp>
      <p:sp>
        <p:nvSpPr>
          <p:cNvPr id="48" name="Text Placeholder 7">
            <a:extLst>
              <a:ext uri="{FF2B5EF4-FFF2-40B4-BE49-F238E27FC236}">
                <a16:creationId xmlns:a16="http://schemas.microsoft.com/office/drawing/2014/main" id="{9FA2731A-D1B2-4144-8373-12B9313F9BFD}"/>
              </a:ext>
            </a:extLst>
          </p:cNvPr>
          <p:cNvSpPr>
            <a:spLocks noGrp="1"/>
          </p:cNvSpPr>
          <p:nvPr>
            <p:ph type="body" sz="quarter" idx="55" hasCustomPrompt="1"/>
          </p:nvPr>
        </p:nvSpPr>
        <p:spPr>
          <a:xfrm>
            <a:off x="8017411" y="5988389"/>
            <a:ext cx="1587295" cy="166199"/>
          </a:xfrm>
          <a:noFill/>
        </p:spPr>
        <p:txBody>
          <a:bodyPr wrap="square" lIns="0" tIns="0" rIns="0" bIns="0" anchor="ctr">
            <a:noAutofit/>
          </a:bodyPr>
          <a:lstStyle>
            <a:lvl1pPr marL="0" indent="0" algn="ctr">
              <a:spcBef>
                <a:spcPts val="0"/>
              </a:spcBef>
              <a:spcAft>
                <a:spcPts val="0"/>
              </a:spcAft>
              <a:buNone/>
              <a:defRPr sz="1100" b="1">
                <a:solidFill>
                  <a:schemeClr val="accent1"/>
                </a:solidFill>
                <a:latin typeface="+mn-lt"/>
              </a:defRPr>
            </a:lvl1pPr>
          </a:lstStyle>
          <a:p>
            <a:pPr lvl="0"/>
            <a:r>
              <a:rPr lang="en-US" noProof="0"/>
              <a:t>NAME</a:t>
            </a:r>
          </a:p>
        </p:txBody>
      </p:sp>
      <p:sp>
        <p:nvSpPr>
          <p:cNvPr id="49" name="Text Placeholder 7">
            <a:extLst>
              <a:ext uri="{FF2B5EF4-FFF2-40B4-BE49-F238E27FC236}">
                <a16:creationId xmlns:a16="http://schemas.microsoft.com/office/drawing/2014/main" id="{F61DF59D-6B27-4EC6-A151-0F9B99DC8051}"/>
              </a:ext>
            </a:extLst>
          </p:cNvPr>
          <p:cNvSpPr>
            <a:spLocks noGrp="1"/>
          </p:cNvSpPr>
          <p:nvPr>
            <p:ph type="body" sz="quarter" idx="56" hasCustomPrompt="1"/>
          </p:nvPr>
        </p:nvSpPr>
        <p:spPr>
          <a:xfrm>
            <a:off x="8017411" y="6158401"/>
            <a:ext cx="1587295" cy="166199"/>
          </a:xfrm>
          <a:noFill/>
        </p:spPr>
        <p:txBody>
          <a:bodyPr wrap="square" lIns="0" tIns="0" rIns="0" bIns="0" anchor="t">
            <a:noAutofit/>
          </a:bodyPr>
          <a:lstStyle>
            <a:lvl1pPr marL="0" indent="0" algn="ctr">
              <a:spcBef>
                <a:spcPts val="0"/>
              </a:spcBef>
              <a:spcAft>
                <a:spcPts val="0"/>
              </a:spcAft>
              <a:buNone/>
              <a:defRPr sz="1100" b="0">
                <a:solidFill>
                  <a:schemeClr val="tx1">
                    <a:lumMod val="75000"/>
                    <a:lumOff val="25000"/>
                  </a:schemeClr>
                </a:solidFill>
                <a:latin typeface="+mn-lt"/>
              </a:defRPr>
            </a:lvl1pPr>
          </a:lstStyle>
          <a:p>
            <a:pPr lvl="0"/>
            <a:r>
              <a:rPr lang="en-US" noProof="0"/>
              <a:t>Description</a:t>
            </a:r>
          </a:p>
        </p:txBody>
      </p:sp>
    </p:spTree>
    <p:extLst>
      <p:ext uri="{BB962C8B-B14F-4D97-AF65-F5344CB8AC3E}">
        <p14:creationId xmlns:p14="http://schemas.microsoft.com/office/powerpoint/2010/main" val="10204621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ide patch Title Only">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724AA86D-A811-42CE-8C83-8053DFC66751}"/>
              </a:ext>
              <a:ext uri="{C183D7F6-B498-43B3-948B-1728B52AA6E4}">
                <adec:decorative xmlns:adec="http://schemas.microsoft.com/office/drawing/2017/decorative" val="1"/>
              </a:ext>
            </a:extLst>
          </p:cNvPr>
          <p:cNvSpPr/>
          <p:nvPr userDrawn="1"/>
        </p:nvSpPr>
        <p:spPr>
          <a:xfrm>
            <a:off x="-1" y="0"/>
            <a:ext cx="8329286" cy="6858000"/>
          </a:xfrm>
          <a:custGeom>
            <a:avLst/>
            <a:gdLst>
              <a:gd name="connsiteX0" fmla="*/ 0 w 8329286"/>
              <a:gd name="connsiteY0" fmla="*/ 0 h 6858000"/>
              <a:gd name="connsiteX1" fmla="*/ 8329286 w 8329286"/>
              <a:gd name="connsiteY1" fmla="*/ 0 h 6858000"/>
              <a:gd name="connsiteX2" fmla="*/ 8329286 w 8329286"/>
              <a:gd name="connsiteY2" fmla="*/ 68183 h 6858000"/>
              <a:gd name="connsiteX3" fmla="*/ 3175958 w 8329286"/>
              <a:gd name="connsiteY3" fmla="*/ 6858000 h 6858000"/>
              <a:gd name="connsiteX4" fmla="*/ 0 w 832928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9286" h="6858000">
                <a:moveTo>
                  <a:pt x="0" y="0"/>
                </a:moveTo>
                <a:lnTo>
                  <a:pt x="8329286" y="0"/>
                </a:lnTo>
                <a:lnTo>
                  <a:pt x="8329286" y="68183"/>
                </a:lnTo>
                <a:lnTo>
                  <a:pt x="3175958" y="6858000"/>
                </a:lnTo>
                <a:lnTo>
                  <a:pt x="0" y="6858000"/>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lIns="91440" anchor="t">
            <a:normAutofit/>
          </a:bodyPr>
          <a:lstStyle>
            <a:lvl1pPr>
              <a:lnSpc>
                <a:spcPct val="100000"/>
              </a:lnSpc>
              <a:defRPr sz="4000" b="0">
                <a:latin typeface="+mj-lt"/>
              </a:defRPr>
            </a:lvl1pPr>
          </a:lstStyle>
          <a:p>
            <a:r>
              <a:rPr lang="en-US" noProof="0"/>
              <a:t>Click to edit Master title style</a:t>
            </a:r>
          </a:p>
        </p:txBody>
      </p:sp>
      <p:sp>
        <p:nvSpPr>
          <p:cNvPr id="16" name="Slide Number Placeholder 5">
            <a:extLst>
              <a:ext uri="{FF2B5EF4-FFF2-40B4-BE49-F238E27FC236}">
                <a16:creationId xmlns:a16="http://schemas.microsoft.com/office/drawing/2014/main" id="{E0693782-2388-4647-A185-375373970194}"/>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
        <p:nvSpPr>
          <p:cNvPr id="15" name="Freeform: Shape 14">
            <a:extLst>
              <a:ext uri="{FF2B5EF4-FFF2-40B4-BE49-F238E27FC236}">
                <a16:creationId xmlns:a16="http://schemas.microsoft.com/office/drawing/2014/main" id="{89314C5F-7D40-40CF-8951-9660A5ACE1F7}"/>
              </a:ext>
              <a:ext uri="{C183D7F6-B498-43B3-948B-1728B52AA6E4}">
                <adec:decorative xmlns:adec="http://schemas.microsoft.com/office/drawing/2017/decorative" val="1"/>
              </a:ext>
            </a:extLst>
          </p:cNvPr>
          <p:cNvSpPr/>
          <p:nvPr userDrawn="1"/>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00524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Blue">
    <p:bg>
      <p:bgPr>
        <a:solidFill>
          <a:schemeClr val="tx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4" name="Picture 3" descr="A picture containing text, outdoor, sign, clock&#10;&#10;Description automatically generated">
            <a:extLst>
              <a:ext uri="{FF2B5EF4-FFF2-40B4-BE49-F238E27FC236}">
                <a16:creationId xmlns:a16="http://schemas.microsoft.com/office/drawing/2014/main" id="{77A202AF-32EB-DF44-58BA-4D6F14E01445}"/>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192705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mage Caption Content_Orange">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62484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3962400"/>
            <a:ext cx="4114800" cy="1981200"/>
          </a:xfrm>
        </p:spPr>
        <p:txBody>
          <a:bodyPr anchor="ctr">
            <a:noAutofit/>
          </a:bodyPr>
          <a:lstStyle>
            <a:lvl1pPr algn="ctr">
              <a:lnSpc>
                <a:spcPct val="80000"/>
              </a:lnSpc>
              <a:defRPr sz="4000" b="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114800"/>
            <a:ext cx="4876800" cy="1371602"/>
          </a:xfrm>
        </p:spPr>
        <p:txBody>
          <a:bodyPr lIns="91440" rIns="91440" anchor="ctr">
            <a:normAutofit/>
          </a:bodyPr>
          <a:lstStyle>
            <a:lvl1pPr marL="0" indent="0" algn="l">
              <a:lnSpc>
                <a:spcPct val="100000"/>
              </a:lnSpc>
              <a:spcBef>
                <a:spcPts val="0"/>
              </a:spcBef>
              <a:spcAft>
                <a:spcPts val="0"/>
              </a:spcAft>
              <a:buNone/>
              <a:defRPr sz="1600">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6200000">
            <a:off x="381000" y="4840091"/>
            <a:ext cx="1219200" cy="225818"/>
          </a:xfrm>
          <a:solidFill>
            <a:schemeClr val="accent5"/>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rot="16200000">
            <a:off x="5029200" y="4840092"/>
            <a:ext cx="1219200" cy="225818"/>
          </a:xfrm>
          <a:solidFill>
            <a:schemeClr val="accent5"/>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4" name="Picture 3" descr="A picture containing text, outdoor, sign, clock&#10;&#10;Description automatically generated">
            <a:extLst>
              <a:ext uri="{FF2B5EF4-FFF2-40B4-BE49-F238E27FC236}">
                <a16:creationId xmlns:a16="http://schemas.microsoft.com/office/drawing/2014/main" id="{82F0F27E-067E-855A-7111-E99AEA1BEC79}"/>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185705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3" name="Picture 2" descr="A picture containing text, outdoor, sign, clock&#10;&#10;Description automatically generated">
            <a:extLst>
              <a:ext uri="{FF2B5EF4-FFF2-40B4-BE49-F238E27FC236}">
                <a16:creationId xmlns:a16="http://schemas.microsoft.com/office/drawing/2014/main" id="{83D3885C-1502-9157-B1B6-EF07F41B2DBC}"/>
              </a:ext>
            </a:extLst>
          </p:cNvPr>
          <p:cNvPicPr>
            <a:picLocks noChangeAspect="1"/>
          </p:cNvPicPr>
          <p:nvPr userDrawn="1"/>
        </p:nvPicPr>
        <p:blipFill>
          <a:blip r:embed="rId2"/>
          <a:stretch>
            <a:fillRect/>
          </a:stretch>
        </p:blipFill>
        <p:spPr>
          <a:xfrm>
            <a:off x="10820400" y="5486400"/>
            <a:ext cx="914400" cy="914400"/>
          </a:xfrm>
          <a:prstGeom prst="rect">
            <a:avLst/>
          </a:prstGeom>
        </p:spPr>
      </p:pic>
    </p:spTree>
    <p:extLst>
      <p:ext uri="{BB962C8B-B14F-4D97-AF65-F5344CB8AC3E}">
        <p14:creationId xmlns:p14="http://schemas.microsoft.com/office/powerpoint/2010/main" val="2157526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tx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3" name="Picture 2" descr="A picture containing text, outdoor, sign, clock&#10;&#10;Description automatically generated">
            <a:extLst>
              <a:ext uri="{FF2B5EF4-FFF2-40B4-BE49-F238E27FC236}">
                <a16:creationId xmlns:a16="http://schemas.microsoft.com/office/drawing/2014/main" id="{649FECA8-A85A-9DDF-6BC2-4CADEA1D24CD}"/>
              </a:ext>
            </a:extLst>
          </p:cNvPr>
          <p:cNvPicPr>
            <a:picLocks noChangeAspect="1"/>
          </p:cNvPicPr>
          <p:nvPr userDrawn="1"/>
        </p:nvPicPr>
        <p:blipFill>
          <a:blip r:embed="rId2"/>
          <a:stretch>
            <a:fillRect/>
          </a:stretch>
        </p:blipFill>
        <p:spPr>
          <a:xfrm>
            <a:off x="10820400" y="5486400"/>
            <a:ext cx="914400" cy="914400"/>
          </a:xfrm>
          <a:prstGeom prst="rect">
            <a:avLst/>
          </a:prstGeom>
        </p:spPr>
      </p:pic>
    </p:spTree>
    <p:extLst>
      <p:ext uri="{BB962C8B-B14F-4D97-AF65-F5344CB8AC3E}">
        <p14:creationId xmlns:p14="http://schemas.microsoft.com/office/powerpoint/2010/main" val="4031722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gue">
    <p:spTree>
      <p:nvGrpSpPr>
        <p:cNvPr id="1" name=""/>
        <p:cNvGrpSpPr/>
        <p:nvPr/>
      </p:nvGrpSpPr>
      <p:grpSpPr>
        <a:xfrm>
          <a:off x="0" y="0"/>
          <a:ext cx="0" cy="0"/>
          <a:chOff x="0" y="0"/>
          <a:chExt cx="0" cy="0"/>
        </a:xfrm>
      </p:grpSpPr>
      <p:sp>
        <p:nvSpPr>
          <p:cNvPr id="9" name="Text Placeholder 16">
            <a:extLst>
              <a:ext uri="{FF2B5EF4-FFF2-40B4-BE49-F238E27FC236}">
                <a16:creationId xmlns:a16="http://schemas.microsoft.com/office/drawing/2014/main" id="{7B86D83E-A097-4B71-82C6-197A18DD32D9}"/>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10104322" y="3587303"/>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Text Placeholder 16">
            <a:extLst>
              <a:ext uri="{FF2B5EF4-FFF2-40B4-BE49-F238E27FC236}">
                <a16:creationId xmlns:a16="http://schemas.microsoft.com/office/drawing/2014/main" id="{A2552DEC-1A1C-4055-B5AF-D7C796522FED}"/>
              </a:ext>
              <a:ext uri="{C183D7F6-B498-43B3-948B-1728B52AA6E4}">
                <adec:decorative xmlns:adec="http://schemas.microsoft.com/office/drawing/2017/decorative" val="1"/>
              </a:ext>
            </a:extLst>
          </p:cNvPr>
          <p:cNvSpPr>
            <a:spLocks noGrp="1"/>
          </p:cNvSpPr>
          <p:nvPr>
            <p:ph type="body" sz="quarter" idx="22" hasCustomPrompt="1"/>
          </p:nvPr>
        </p:nvSpPr>
        <p:spPr>
          <a:xfrm>
            <a:off x="285750" y="0"/>
            <a:ext cx="11620500" cy="6591300"/>
          </a:xfrm>
          <a:solidFill>
            <a:schemeClr val="accent5"/>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085850" y="2679192"/>
            <a:ext cx="9963150" cy="1499616"/>
          </a:xfrm>
          <a:noFill/>
        </p:spPr>
        <p:txBody>
          <a:bodyPr>
            <a:normAutofit/>
          </a:bodyPr>
          <a:lstStyle>
            <a:lvl1pPr>
              <a:defRPr sz="6000">
                <a:solidFill>
                  <a:schemeClr val="bg1"/>
                </a:solidFill>
              </a:defRPr>
            </a:lvl1pPr>
          </a:lstStyle>
          <a:p>
            <a:r>
              <a:rPr lang="en-US"/>
              <a:t>Click to edit Master title style</a:t>
            </a:r>
            <a:endParaRPr lang="en-GB" dirty="0"/>
          </a:p>
        </p:txBody>
      </p:sp>
      <p:sp>
        <p:nvSpPr>
          <p:cNvPr id="8" name="Text Placeholder 16">
            <a:extLst>
              <a:ext uri="{FF2B5EF4-FFF2-40B4-BE49-F238E27FC236}">
                <a16:creationId xmlns:a16="http://schemas.microsoft.com/office/drawing/2014/main" id="{565D4960-2277-429C-B87B-08014535398C}"/>
              </a:ext>
              <a:ext uri="{C183D7F6-B498-43B3-948B-1728B52AA6E4}">
                <adec:decorative xmlns:adec="http://schemas.microsoft.com/office/drawing/2017/decorative" val="1"/>
              </a:ext>
            </a:extLst>
          </p:cNvPr>
          <p:cNvSpPr>
            <a:spLocks noGrp="1"/>
          </p:cNvSpPr>
          <p:nvPr>
            <p:ph type="body" sz="quarter" idx="23" hasCustomPrompt="1"/>
          </p:nvPr>
        </p:nvSpPr>
        <p:spPr>
          <a:xfrm>
            <a:off x="0" y="2679192"/>
            <a:ext cx="533400" cy="1499616"/>
          </a:xfrm>
          <a:solidFill>
            <a:schemeClr val="accent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3" name="Picture 2" descr="A picture containing text, outdoor, sign, clock&#10;&#10;Description automatically generated">
            <a:extLst>
              <a:ext uri="{FF2B5EF4-FFF2-40B4-BE49-F238E27FC236}">
                <a16:creationId xmlns:a16="http://schemas.microsoft.com/office/drawing/2014/main" id="{5D97268B-C131-9B37-E346-348949BF25E8}"/>
              </a:ext>
            </a:extLst>
          </p:cNvPr>
          <p:cNvPicPr>
            <a:picLocks noChangeAspect="1"/>
          </p:cNvPicPr>
          <p:nvPr userDrawn="1"/>
        </p:nvPicPr>
        <p:blipFill>
          <a:blip r:embed="rId2"/>
          <a:stretch>
            <a:fillRect/>
          </a:stretch>
        </p:blipFill>
        <p:spPr>
          <a:xfrm>
            <a:off x="10820400" y="5486400"/>
            <a:ext cx="914400" cy="914400"/>
          </a:xfrm>
          <a:prstGeom prst="rect">
            <a:avLst/>
          </a:prstGeom>
        </p:spPr>
      </p:pic>
    </p:spTree>
    <p:extLst>
      <p:ext uri="{BB962C8B-B14F-4D97-AF65-F5344CB8AC3E}">
        <p14:creationId xmlns:p14="http://schemas.microsoft.com/office/powerpoint/2010/main" val="298610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egue">
    <p:spTree>
      <p:nvGrpSpPr>
        <p:cNvPr id="1" name=""/>
        <p:cNvGrpSpPr/>
        <p:nvPr/>
      </p:nvGrpSpPr>
      <p:grpSpPr>
        <a:xfrm>
          <a:off x="0" y="0"/>
          <a:ext cx="0" cy="0"/>
          <a:chOff x="0" y="0"/>
          <a:chExt cx="0" cy="0"/>
        </a:xfrm>
      </p:grpSpPr>
      <p:sp>
        <p:nvSpPr>
          <p:cNvPr id="25" name="Picture Placeholder 8">
            <a:extLst>
              <a:ext uri="{FF2B5EF4-FFF2-40B4-BE49-F238E27FC236}">
                <a16:creationId xmlns:a16="http://schemas.microsoft.com/office/drawing/2014/main" id="{489EE1C9-68AE-4BDD-B34C-9DE809C4DD0B}"/>
              </a:ext>
              <a:ext uri="{C183D7F6-B498-43B3-948B-1728B52AA6E4}">
                <adec:decorative xmlns:adec="http://schemas.microsoft.com/office/drawing/2017/decorative" val="1"/>
              </a:ext>
            </a:extLst>
          </p:cNvPr>
          <p:cNvSpPr>
            <a:spLocks noGrp="1"/>
          </p:cNvSpPr>
          <p:nvPr>
            <p:ph type="pic" sz="quarter" idx="17" hasCustomPrompt="1"/>
          </p:nvPr>
        </p:nvSpPr>
        <p:spPr>
          <a:xfrm>
            <a:off x="0" y="0"/>
            <a:ext cx="12191999" cy="6858000"/>
          </a:xfrm>
          <a:prstGeom prst="rect">
            <a:avLst/>
          </a:prstGeom>
        </p:spPr>
        <p:txBody>
          <a:bodyPr anchor="ct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alpha val="84000"/>
            </a:schemeClr>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6" name="Text Placeholder 16">
            <a:extLst>
              <a:ext uri="{FF2B5EF4-FFF2-40B4-BE49-F238E27FC236}">
                <a16:creationId xmlns:a16="http://schemas.microsoft.com/office/drawing/2014/main" id="{9F89ADF8-2320-4EC3-98EA-5CB618A528E6}"/>
              </a:ext>
              <a:ext uri="{C183D7F6-B498-43B3-948B-1728B52AA6E4}">
                <adec:decorative xmlns:adec="http://schemas.microsoft.com/office/drawing/2017/decorative" val="1"/>
              </a:ext>
            </a:extLst>
          </p:cNvPr>
          <p:cNvSpPr>
            <a:spLocks noGrp="1"/>
          </p:cNvSpPr>
          <p:nvPr>
            <p:ph type="body" sz="quarter" idx="12" hasCustomPrompt="1"/>
          </p:nvPr>
        </p:nvSpPr>
        <p:spPr>
          <a:xfrm>
            <a:off x="533400" y="0"/>
            <a:ext cx="6781800" cy="6324600"/>
          </a:xfrm>
          <a:solidFill>
            <a:schemeClr val="tx2"/>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1266825" y="2265916"/>
            <a:ext cx="5314950" cy="3488998"/>
          </a:xfrm>
          <a:noFill/>
        </p:spPr>
        <p:txBody>
          <a:bodyPr anchor="b">
            <a:normAutofit/>
          </a:bodyPr>
          <a:lstStyle>
            <a:lvl1pPr algn="ctr">
              <a:defRPr sz="6000">
                <a:solidFill>
                  <a:schemeClr val="bg1"/>
                </a:solidFill>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F074D12B-58A6-47D1-9B2D-697AB265C81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2537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2"/>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73FC1AA-8591-43A1-9962-1599E1A8AB30}"/>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3548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1"/>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7160B2D8-3756-4781-A8DD-692C3F895981}"/>
              </a:ext>
            </a:extLst>
          </p:cNvPr>
          <p:cNvSpPr>
            <a:spLocks noGrp="1"/>
          </p:cNvSpPr>
          <p:nvPr>
            <p:ph type="sldNum" sz="quarter" idx="4"/>
          </p:nvPr>
        </p:nvSpPr>
        <p:spPr>
          <a:xfrm>
            <a:off x="628788" y="6339840"/>
            <a:ext cx="302281" cy="365760"/>
          </a:xfrm>
          <a:prstGeom prst="rect">
            <a:avLst/>
          </a:prstGeom>
          <a:solidFill>
            <a:schemeClr val="bg1"/>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110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_DeepYellow">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3163809" y="1905000"/>
            <a:ext cx="5864382" cy="2275238"/>
          </a:xfrm>
        </p:spPr>
        <p:txBody>
          <a:bodyPr anchor="t">
            <a:normAutofit/>
          </a:bodyPr>
          <a:lstStyle>
            <a:lvl1pPr algn="ctr">
              <a:defRPr lang="en-US" sz="5000" kern="1200" cap="all" spc="100" baseline="0" dirty="0">
                <a:solidFill>
                  <a:schemeClr val="bg1"/>
                </a:solidFill>
                <a:latin typeface="+mj-lt"/>
                <a:ea typeface="+mj-ea"/>
                <a:cs typeface="+mj-cs"/>
              </a:defRPr>
            </a:lvl1pPr>
          </a:lstStyle>
          <a:p>
            <a:r>
              <a:rPr lang="en-US"/>
              <a:t>Click to edit Master title style</a:t>
            </a:r>
            <a:endParaRPr lang="en-US" dirty="0"/>
          </a:p>
        </p:txBody>
      </p:sp>
      <p:sp>
        <p:nvSpPr>
          <p:cNvPr id="3" name="Subtitle 2"/>
          <p:cNvSpPr>
            <a:spLocks noGrp="1"/>
          </p:cNvSpPr>
          <p:nvPr>
            <p:ph type="subTitle" idx="1"/>
          </p:nvPr>
        </p:nvSpPr>
        <p:spPr>
          <a:xfrm>
            <a:off x="4059707" y="4297679"/>
            <a:ext cx="4072586" cy="1463040"/>
          </a:xfrm>
        </p:spPr>
        <p:txBody>
          <a:bodyPr lIns="91440" rIns="91440" anchor="t">
            <a:normAutofit/>
          </a:bodyPr>
          <a:lstStyle>
            <a:lvl1pPr marL="0" indent="0" algn="ctr">
              <a:lnSpc>
                <a:spcPct val="100000"/>
              </a:lnSpc>
              <a:spcBef>
                <a:spcPts val="0"/>
              </a:spcBef>
              <a:buNone/>
              <a:defRPr lang="en-US" sz="2000" kern="1200" dirty="0">
                <a:solidFill>
                  <a:schemeClr val="bg1"/>
                </a:solidFill>
                <a:latin typeface="+mn-lt"/>
                <a:ea typeface="+mn-ea"/>
                <a:cs typeface="+mn-cs"/>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pic>
        <p:nvPicPr>
          <p:cNvPr id="4" name="Picture 3" descr="A picture containing text, outdoor, sign, clock&#10;&#10;Description automatically generated">
            <a:extLst>
              <a:ext uri="{FF2B5EF4-FFF2-40B4-BE49-F238E27FC236}">
                <a16:creationId xmlns:a16="http://schemas.microsoft.com/office/drawing/2014/main" id="{381D5344-2D60-F3FB-9D1A-2848EA357ADA}"/>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0532011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5"/>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9EEDA9EB-20CE-4EA1-9720-40FBEB45614B}"/>
              </a:ext>
            </a:extLst>
          </p:cNvPr>
          <p:cNvSpPr>
            <a:spLocks noGrp="1"/>
          </p:cNvSpPr>
          <p:nvPr>
            <p:ph type="sldNum" sz="quarter" idx="4"/>
          </p:nvPr>
        </p:nvSpPr>
        <p:spPr>
          <a:xfrm>
            <a:off x="628788" y="6339840"/>
            <a:ext cx="302281" cy="365760"/>
          </a:xfrm>
          <a:prstGeom prst="rect">
            <a:avLst/>
          </a:prstGeom>
          <a:solidFill>
            <a:schemeClr val="bg1"/>
          </a:solidFill>
          <a:ln>
            <a:solidFill>
              <a:schemeClr val="accent5"/>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06365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egu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E015B08-6C1F-4B1F-8038-D3C209BA0DBC}"/>
              </a:ext>
              <a:ext uri="{C183D7F6-B498-43B3-948B-1728B52AA6E4}">
                <adec:decorative xmlns:adec="http://schemas.microsoft.com/office/drawing/2017/decorative" val="1"/>
              </a:ext>
            </a:extLst>
          </p:cNvPr>
          <p:cNvSpPr>
            <a:spLocks noGrp="1"/>
          </p:cNvSpPr>
          <p:nvPr>
            <p:ph type="pic" sz="quarter" idx="17" hasCustomPrompt="1"/>
          </p:nvPr>
        </p:nvSpPr>
        <p:spPr>
          <a:xfrm>
            <a:off x="0" y="5378958"/>
            <a:ext cx="12191999" cy="1479041"/>
          </a:xfrm>
          <a:custGeom>
            <a:avLst/>
            <a:gdLst>
              <a:gd name="connsiteX0" fmla="*/ 8243540 w 12191999"/>
              <a:gd name="connsiteY0" fmla="*/ 0 h 1479041"/>
              <a:gd name="connsiteX1" fmla="*/ 12191999 w 12191999"/>
              <a:gd name="connsiteY1" fmla="*/ 0 h 1479041"/>
              <a:gd name="connsiteX2" fmla="*/ 12191999 w 12191999"/>
              <a:gd name="connsiteY2" fmla="*/ 1479041 h 1479041"/>
              <a:gd name="connsiteX3" fmla="*/ 0 w 12191999"/>
              <a:gd name="connsiteY3" fmla="*/ 1479041 h 1479041"/>
              <a:gd name="connsiteX4" fmla="*/ 0 w 12191999"/>
              <a:gd name="connsiteY4" fmla="*/ 344224 h 1479041"/>
              <a:gd name="connsiteX5" fmla="*/ 7982281 w 12191999"/>
              <a:gd name="connsiteY5" fmla="*/ 344224 h 14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1479041">
                <a:moveTo>
                  <a:pt x="8243540" y="0"/>
                </a:moveTo>
                <a:lnTo>
                  <a:pt x="12191999" y="0"/>
                </a:lnTo>
                <a:lnTo>
                  <a:pt x="12191999" y="1479041"/>
                </a:lnTo>
                <a:lnTo>
                  <a:pt x="0" y="1479041"/>
                </a:lnTo>
                <a:lnTo>
                  <a:pt x="0" y="344224"/>
                </a:lnTo>
                <a:lnTo>
                  <a:pt x="7982281" y="344224"/>
                </a:lnTo>
                <a:close/>
              </a:path>
            </a:pathLst>
          </a:custGeom>
        </p:spPr>
        <p:txBody>
          <a:bodyPr wrap="square" anchor="ctr">
            <a:noAutofit/>
          </a:bodyPr>
          <a:lstStyle>
            <a:lvl1pPr marL="0" indent="0" algn="ctr">
              <a:buNone/>
              <a:defRPr>
                <a:solidFill>
                  <a:schemeClr val="bg1">
                    <a:lumMod val="50000"/>
                  </a:schemeClr>
                </a:solidFill>
              </a:defRPr>
            </a:lvl1pPr>
          </a:lstStyle>
          <a:p>
            <a:r>
              <a:rPr lang="en-US" dirty="0"/>
              <a:t>Insert Image</a:t>
            </a:r>
            <a:endParaRPr lang="en-GB" dirty="0"/>
          </a:p>
        </p:txBody>
      </p:sp>
      <p:sp>
        <p:nvSpPr>
          <p:cNvPr id="27" name="Text Placeholder 26">
            <a:extLst>
              <a:ext uri="{FF2B5EF4-FFF2-40B4-BE49-F238E27FC236}">
                <a16:creationId xmlns:a16="http://schemas.microsoft.com/office/drawing/2014/main" id="{A222F077-B5D5-442D-BB60-47BE1094D15F}"/>
              </a:ext>
              <a:ext uri="{C183D7F6-B498-43B3-948B-1728B52AA6E4}">
                <adec:decorative xmlns:adec="http://schemas.microsoft.com/office/drawing/2017/decorative" val="1"/>
              </a:ext>
            </a:extLst>
          </p:cNvPr>
          <p:cNvSpPr>
            <a:spLocks noGrp="1"/>
          </p:cNvSpPr>
          <p:nvPr>
            <p:ph type="body" sz="quarter" idx="18" hasCustomPrompt="1"/>
          </p:nvPr>
        </p:nvSpPr>
        <p:spPr>
          <a:xfrm>
            <a:off x="0" y="0"/>
            <a:ext cx="12192000" cy="5723182"/>
          </a:xfrm>
          <a:custGeom>
            <a:avLst/>
            <a:gdLst>
              <a:gd name="connsiteX0" fmla="*/ 0 w 12192000"/>
              <a:gd name="connsiteY0" fmla="*/ 0 h 5723182"/>
              <a:gd name="connsiteX1" fmla="*/ 12192000 w 12192000"/>
              <a:gd name="connsiteY1" fmla="*/ 0 h 5723182"/>
              <a:gd name="connsiteX2" fmla="*/ 12192000 w 12192000"/>
              <a:gd name="connsiteY2" fmla="*/ 5378958 h 5723182"/>
              <a:gd name="connsiteX3" fmla="*/ 8243540 w 12192000"/>
              <a:gd name="connsiteY3" fmla="*/ 5378958 h 5723182"/>
              <a:gd name="connsiteX4" fmla="*/ 7982281 w 12192000"/>
              <a:gd name="connsiteY4" fmla="*/ 5723182 h 5723182"/>
              <a:gd name="connsiteX5" fmla="*/ 0 w 12192000"/>
              <a:gd name="connsiteY5" fmla="*/ 5723182 h 5723182"/>
              <a:gd name="connsiteX6" fmla="*/ 0 w 12192000"/>
              <a:gd name="connsiteY6" fmla="*/ 5378958 h 5723182"/>
              <a:gd name="connsiteX7" fmla="*/ 0 w 12192000"/>
              <a:gd name="connsiteY7" fmla="*/ 5265982 h 572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3182">
                <a:moveTo>
                  <a:pt x="0" y="0"/>
                </a:moveTo>
                <a:lnTo>
                  <a:pt x="12192000" y="0"/>
                </a:lnTo>
                <a:lnTo>
                  <a:pt x="12192000" y="5378958"/>
                </a:lnTo>
                <a:lnTo>
                  <a:pt x="8243540" y="5378958"/>
                </a:lnTo>
                <a:lnTo>
                  <a:pt x="7982281" y="5723182"/>
                </a:lnTo>
                <a:lnTo>
                  <a:pt x="0" y="5723182"/>
                </a:lnTo>
                <a:lnTo>
                  <a:pt x="0" y="5378958"/>
                </a:lnTo>
                <a:lnTo>
                  <a:pt x="0" y="5265982"/>
                </a:lnTo>
                <a:close/>
              </a:path>
            </a:pathLst>
          </a:custGeom>
          <a:solidFill>
            <a:schemeClr val="accent6"/>
          </a:solidFill>
          <a:effectLst>
            <a:outerShdw blurRad="152400" dist="38100" dir="2700000" algn="tl" rotWithShape="0">
              <a:prstClr val="black">
                <a:alpha val="66000"/>
              </a:prstClr>
            </a:outerShdw>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2" name="Title 1">
            <a:extLst>
              <a:ext uri="{FF2B5EF4-FFF2-40B4-BE49-F238E27FC236}">
                <a16:creationId xmlns:a16="http://schemas.microsoft.com/office/drawing/2014/main" id="{2F2E942B-4297-4570-B120-E2ACA52D126E}"/>
              </a:ext>
            </a:extLst>
          </p:cNvPr>
          <p:cNvSpPr>
            <a:spLocks noGrp="1"/>
          </p:cNvSpPr>
          <p:nvPr>
            <p:ph type="title"/>
          </p:nvPr>
        </p:nvSpPr>
        <p:spPr>
          <a:xfrm>
            <a:off x="781049" y="990600"/>
            <a:ext cx="9144000" cy="2590800"/>
          </a:xfrm>
          <a:noFill/>
        </p:spPr>
        <p:txBody>
          <a:bodyPr anchor="t">
            <a:normAutofit/>
          </a:bodyPr>
          <a:lstStyle>
            <a:lvl1pPr algn="l">
              <a:defRPr sz="6000">
                <a:solidFill>
                  <a:schemeClr val="bg1"/>
                </a:solidFill>
              </a:defRPr>
            </a:lvl1pPr>
          </a:lstStyle>
          <a:p>
            <a:r>
              <a:rPr lang="en-US"/>
              <a:t>Click to edit Master title style</a:t>
            </a:r>
            <a:endParaRPr lang="en-GB" dirty="0"/>
          </a:p>
        </p:txBody>
      </p:sp>
      <p:sp>
        <p:nvSpPr>
          <p:cNvPr id="9" name="Text Placeholder 16">
            <a:extLst>
              <a:ext uri="{FF2B5EF4-FFF2-40B4-BE49-F238E27FC236}">
                <a16:creationId xmlns:a16="http://schemas.microsoft.com/office/drawing/2014/main" id="{4E78EDD8-13BF-4551-BD7B-C04131A68BC1}"/>
              </a:ext>
              <a:ext uri="{C183D7F6-B498-43B3-948B-1728B52AA6E4}">
                <adec:decorative xmlns:adec="http://schemas.microsoft.com/office/drawing/2017/decorative" val="1"/>
              </a:ext>
            </a:extLst>
          </p:cNvPr>
          <p:cNvSpPr>
            <a:spLocks noGrp="1"/>
          </p:cNvSpPr>
          <p:nvPr>
            <p:ph type="body" sz="quarter" idx="23" hasCustomPrompt="1"/>
          </p:nvPr>
        </p:nvSpPr>
        <p:spPr>
          <a:xfrm>
            <a:off x="0" y="633984"/>
            <a:ext cx="304800" cy="1499616"/>
          </a:xfrm>
          <a:solidFill>
            <a:schemeClr val="bg1"/>
          </a:solidFill>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7" name="Slide Number Placeholder 5">
            <a:extLst>
              <a:ext uri="{FF2B5EF4-FFF2-40B4-BE49-F238E27FC236}">
                <a16:creationId xmlns:a16="http://schemas.microsoft.com/office/drawing/2014/main" id="{80033509-FE6E-46FC-85C8-B777FBA2F1A5}"/>
              </a:ext>
            </a:extLst>
          </p:cNvPr>
          <p:cNvSpPr>
            <a:spLocks noGrp="1"/>
          </p:cNvSpPr>
          <p:nvPr>
            <p:ph type="sldNum" sz="quarter" idx="4"/>
          </p:nvPr>
        </p:nvSpPr>
        <p:spPr>
          <a:xfrm>
            <a:off x="628788" y="6339840"/>
            <a:ext cx="302281" cy="365760"/>
          </a:xfrm>
          <a:prstGeom prst="rect">
            <a:avLst/>
          </a:prstGeom>
          <a:solidFill>
            <a:schemeClr val="bg1"/>
          </a:solidFill>
          <a:ln>
            <a:solidFill>
              <a:schemeClr val="accent6"/>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3891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losing-Thank you 1">
    <p:bg>
      <p:bgPr>
        <a:solidFill>
          <a:schemeClr val="bg1">
            <a:lumMod val="95000"/>
          </a:schemeClr>
        </a:solidFill>
        <a:effectLst/>
      </p:bgPr>
    </p:bg>
    <p:spTree>
      <p:nvGrpSpPr>
        <p:cNvPr id="1" name=""/>
        <p:cNvGrpSpPr/>
        <p:nvPr/>
      </p:nvGrpSpPr>
      <p:grpSpPr>
        <a:xfrm>
          <a:off x="0" y="0"/>
          <a:ext cx="0" cy="0"/>
          <a:chOff x="0" y="0"/>
          <a:chExt cx="0" cy="0"/>
        </a:xfrm>
      </p:grpSpPr>
      <p:sp>
        <p:nvSpPr>
          <p:cNvPr id="53" name="Text Placeholder 52">
            <a:extLst>
              <a:ext uri="{FF2B5EF4-FFF2-40B4-BE49-F238E27FC236}">
                <a16:creationId xmlns:a16="http://schemas.microsoft.com/office/drawing/2014/main" id="{4016877F-9863-4CBC-B4AF-D4764DBA673B}"/>
              </a:ext>
              <a:ext uri="{C183D7F6-B498-43B3-948B-1728B52AA6E4}">
                <adec:decorative xmlns:adec="http://schemas.microsoft.com/office/drawing/2017/decorative" val="1"/>
              </a:ext>
            </a:extLst>
          </p:cNvPr>
          <p:cNvSpPr>
            <a:spLocks noGrp="1"/>
          </p:cNvSpPr>
          <p:nvPr>
            <p:ph type="body" sz="quarter" idx="14" hasCustomPrompt="1"/>
          </p:nvPr>
        </p:nvSpPr>
        <p:spPr>
          <a:xfrm>
            <a:off x="1181099" y="457200"/>
            <a:ext cx="8128343" cy="6248400"/>
          </a:xfrm>
          <a:custGeom>
            <a:avLst/>
            <a:gdLst>
              <a:gd name="connsiteX0" fmla="*/ 0 w 8128343"/>
              <a:gd name="connsiteY0" fmla="*/ 0 h 6248400"/>
              <a:gd name="connsiteX1" fmla="*/ 8128343 w 8128343"/>
              <a:gd name="connsiteY1" fmla="*/ 0 h 6248400"/>
              <a:gd name="connsiteX2" fmla="*/ 8128343 w 8128343"/>
              <a:gd name="connsiteY2" fmla="*/ 3258609 h 6248400"/>
              <a:gd name="connsiteX3" fmla="*/ 5858354 w 8128343"/>
              <a:gd name="connsiteY3" fmla="*/ 6248400 h 6248400"/>
              <a:gd name="connsiteX4" fmla="*/ 0 w 8128343"/>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343" h="6248400">
                <a:moveTo>
                  <a:pt x="0" y="0"/>
                </a:moveTo>
                <a:lnTo>
                  <a:pt x="8128343" y="0"/>
                </a:lnTo>
                <a:lnTo>
                  <a:pt x="8128343" y="3258609"/>
                </a:lnTo>
                <a:lnTo>
                  <a:pt x="5858354" y="6248400"/>
                </a:lnTo>
                <a:lnTo>
                  <a:pt x="0" y="62484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en-GB" sz="1800" dirty="0">
                <a:solidFill>
                  <a:schemeClr val="lt1">
                    <a:alpha val="0"/>
                  </a:schemeClr>
                </a:solidFill>
              </a:defRPr>
            </a:lvl1pPr>
          </a:lstStyle>
          <a:p>
            <a:pPr marL="0" lvl="0" algn="ctr"/>
            <a:r>
              <a:rPr lang="en-US" noProof="0"/>
              <a:t>I</a:t>
            </a:r>
          </a:p>
        </p:txBody>
      </p:sp>
      <p:sp>
        <p:nvSpPr>
          <p:cNvPr id="48" name="Freeform: Shape 47">
            <a:extLst>
              <a:ext uri="{FF2B5EF4-FFF2-40B4-BE49-F238E27FC236}">
                <a16:creationId xmlns:a16="http://schemas.microsoft.com/office/drawing/2014/main" id="{9070D0C4-1F90-4B84-B84E-8285FA0A01B0}"/>
              </a:ext>
            </a:extLst>
          </p:cNvPr>
          <p:cNvSpPr/>
          <p:nvPr userDrawn="1"/>
        </p:nvSpPr>
        <p:spPr>
          <a:xfrm rot="2232448">
            <a:off x="9455741" y="-926244"/>
            <a:ext cx="131438" cy="8710488"/>
          </a:xfrm>
          <a:custGeom>
            <a:avLst/>
            <a:gdLst>
              <a:gd name="connsiteX0" fmla="*/ 0 w 131438"/>
              <a:gd name="connsiteY0" fmla="*/ 99793 h 8710488"/>
              <a:gd name="connsiteX1" fmla="*/ 131438 w 131438"/>
              <a:gd name="connsiteY1" fmla="*/ 0 h 8710488"/>
              <a:gd name="connsiteX2" fmla="*/ 131438 w 131438"/>
              <a:gd name="connsiteY2" fmla="*/ 8610694 h 8710488"/>
              <a:gd name="connsiteX3" fmla="*/ 0 w 131438"/>
              <a:gd name="connsiteY3" fmla="*/ 8710488 h 8710488"/>
            </a:gdLst>
            <a:ahLst/>
            <a:cxnLst>
              <a:cxn ang="0">
                <a:pos x="connsiteX0" y="connsiteY0"/>
              </a:cxn>
              <a:cxn ang="0">
                <a:pos x="connsiteX1" y="connsiteY1"/>
              </a:cxn>
              <a:cxn ang="0">
                <a:pos x="connsiteX2" y="connsiteY2"/>
              </a:cxn>
              <a:cxn ang="0">
                <a:pos x="connsiteX3" y="connsiteY3"/>
              </a:cxn>
            </a:cxnLst>
            <a:rect l="l" t="t" r="r" b="b"/>
            <a:pathLst>
              <a:path w="131438" h="8710488">
                <a:moveTo>
                  <a:pt x="0" y="99793"/>
                </a:moveTo>
                <a:lnTo>
                  <a:pt x="131438" y="0"/>
                </a:lnTo>
                <a:lnTo>
                  <a:pt x="131438" y="8610694"/>
                </a:lnTo>
                <a:lnTo>
                  <a:pt x="0" y="871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Freeform: Shape 48">
            <a:extLst>
              <a:ext uri="{FF2B5EF4-FFF2-40B4-BE49-F238E27FC236}">
                <a16:creationId xmlns:a16="http://schemas.microsoft.com/office/drawing/2014/main" id="{B8546525-A0E6-4238-93BC-5D43C93A450D}"/>
              </a:ext>
              <a:ext uri="{C183D7F6-B498-43B3-948B-1728B52AA6E4}">
                <adec:decorative xmlns:adec="http://schemas.microsoft.com/office/drawing/2017/decorative" val="1"/>
              </a:ext>
            </a:extLst>
          </p:cNvPr>
          <p:cNvSpPr/>
          <p:nvPr userDrawn="1"/>
        </p:nvSpPr>
        <p:spPr>
          <a:xfrm rot="2232448">
            <a:off x="9332817" y="-941780"/>
            <a:ext cx="172357" cy="8741560"/>
          </a:xfrm>
          <a:custGeom>
            <a:avLst/>
            <a:gdLst>
              <a:gd name="connsiteX0" fmla="*/ 172357 w 172357"/>
              <a:gd name="connsiteY0" fmla="*/ 0 h 8741560"/>
              <a:gd name="connsiteX1" fmla="*/ 172357 w 172357"/>
              <a:gd name="connsiteY1" fmla="*/ 8610698 h 8741560"/>
              <a:gd name="connsiteX2" fmla="*/ 0 w 172357"/>
              <a:gd name="connsiteY2" fmla="*/ 8741560 h 8741560"/>
              <a:gd name="connsiteX3" fmla="*/ 0 w 172357"/>
              <a:gd name="connsiteY3" fmla="*/ 130862 h 8741560"/>
            </a:gdLst>
            <a:ahLst/>
            <a:cxnLst>
              <a:cxn ang="0">
                <a:pos x="connsiteX0" y="connsiteY0"/>
              </a:cxn>
              <a:cxn ang="0">
                <a:pos x="connsiteX1" y="connsiteY1"/>
              </a:cxn>
              <a:cxn ang="0">
                <a:pos x="connsiteX2" y="connsiteY2"/>
              </a:cxn>
              <a:cxn ang="0">
                <a:pos x="connsiteX3" y="connsiteY3"/>
              </a:cxn>
            </a:cxnLst>
            <a:rect l="l" t="t" r="r" b="b"/>
            <a:pathLst>
              <a:path w="172357" h="8741560">
                <a:moveTo>
                  <a:pt x="172357" y="0"/>
                </a:moveTo>
                <a:lnTo>
                  <a:pt x="172357" y="8610698"/>
                </a:lnTo>
                <a:lnTo>
                  <a:pt x="0" y="8741560"/>
                </a:lnTo>
                <a:lnTo>
                  <a:pt x="0" y="1308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599" y="304800"/>
            <a:ext cx="8128343" cy="6248400"/>
          </a:xfrm>
          <a:solidFill>
            <a:schemeClr val="bg1"/>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noProof="0" dirty="0"/>
              <a:t>I</a:t>
            </a:r>
          </a:p>
        </p:txBody>
      </p:sp>
      <p:sp>
        <p:nvSpPr>
          <p:cNvPr id="2" name="Title 1"/>
          <p:cNvSpPr>
            <a:spLocks noGrp="1"/>
          </p:cNvSpPr>
          <p:nvPr>
            <p:ph type="ctrTitle" hasCustomPrompt="1"/>
          </p:nvPr>
        </p:nvSpPr>
        <p:spPr>
          <a:xfrm>
            <a:off x="1378135" y="1219200"/>
            <a:ext cx="7232465" cy="903638"/>
          </a:xfrm>
        </p:spPr>
        <p:txBody>
          <a:bodyPr anchor="t">
            <a:normAutofit/>
          </a:bodyPr>
          <a:lstStyle>
            <a:lvl1pPr algn="l">
              <a:defRPr lang="en-US" sz="5000" kern="1200" cap="all" spc="100" baseline="0" dirty="0">
                <a:solidFill>
                  <a:srgbClr val="2C2E52"/>
                </a:solidFill>
                <a:latin typeface="+mj-lt"/>
                <a:ea typeface="+mj-ea"/>
                <a:cs typeface="+mj-cs"/>
              </a:defRPr>
            </a:lvl1pPr>
          </a:lstStyle>
          <a:p>
            <a:r>
              <a:rPr lang="en-US" noProof="0" dirty="0"/>
              <a:t>THANK </a:t>
            </a:r>
            <a:r>
              <a:rPr lang="en-US" noProof="0" dirty="0" err="1"/>
              <a:t>yOU</a:t>
            </a:r>
            <a:endParaRPr lang="en-US" noProof="0" dirty="0"/>
          </a:p>
        </p:txBody>
      </p:sp>
      <p:sp>
        <p:nvSpPr>
          <p:cNvPr id="33" name="Rectangle 32">
            <a:extLst>
              <a:ext uri="{FF2B5EF4-FFF2-40B4-BE49-F238E27FC236}">
                <a16:creationId xmlns:a16="http://schemas.microsoft.com/office/drawing/2014/main" id="{E905A207-2310-4F94-86E5-13B4CCC359EC}"/>
              </a:ext>
              <a:ext uri="{C183D7F6-B498-43B3-948B-1728B52AA6E4}">
                <adec:decorative xmlns:adec="http://schemas.microsoft.com/office/drawing/2017/decorative" val="1"/>
              </a:ext>
            </a:extLst>
          </p:cNvPr>
          <p:cNvSpPr/>
          <p:nvPr userDrawn="1"/>
        </p:nvSpPr>
        <p:spPr>
          <a:xfrm rot="5400000" flipV="1">
            <a:off x="1562101" y="-114299"/>
            <a:ext cx="304797"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endParaRPr lang="en-US" noProof="0" dirty="0"/>
          </a:p>
        </p:txBody>
      </p:sp>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7013448" y="34960"/>
            <a:ext cx="5178552" cy="6823040"/>
          </a:xfrm>
          <a:custGeom>
            <a:avLst/>
            <a:gdLst>
              <a:gd name="connsiteX0" fmla="*/ 5178552 w 5178552"/>
              <a:gd name="connsiteY0" fmla="*/ 0 h 6823040"/>
              <a:gd name="connsiteX1" fmla="*/ 5178552 w 5178552"/>
              <a:gd name="connsiteY1" fmla="*/ 6823040 h 6823040"/>
              <a:gd name="connsiteX2" fmla="*/ 1752601 w 5178552"/>
              <a:gd name="connsiteY2" fmla="*/ 6823040 h 6823040"/>
              <a:gd name="connsiteX3" fmla="*/ 0 w 5178552"/>
              <a:gd name="connsiteY3" fmla="*/ 6823040 h 6823040"/>
            </a:gdLst>
            <a:ahLst/>
            <a:cxnLst>
              <a:cxn ang="0">
                <a:pos x="connsiteX0" y="connsiteY0"/>
              </a:cxn>
              <a:cxn ang="0">
                <a:pos x="connsiteX1" y="connsiteY1"/>
              </a:cxn>
              <a:cxn ang="0">
                <a:pos x="connsiteX2" y="connsiteY2"/>
              </a:cxn>
              <a:cxn ang="0">
                <a:pos x="connsiteX3" y="connsiteY3"/>
              </a:cxn>
            </a:cxnLst>
            <a:rect l="l" t="t" r="r" b="b"/>
            <a:pathLst>
              <a:path w="5178552" h="6823040">
                <a:moveTo>
                  <a:pt x="5178552" y="0"/>
                </a:moveTo>
                <a:lnTo>
                  <a:pt x="5178552" y="6823040"/>
                </a:lnTo>
                <a:lnTo>
                  <a:pt x="1752601" y="6823040"/>
                </a:lnTo>
                <a:lnTo>
                  <a:pt x="0" y="6823040"/>
                </a:lnTo>
                <a:close/>
              </a:path>
            </a:pathLst>
          </a:custGeom>
          <a:solidFill>
            <a:schemeClr val="bg1"/>
          </a:solidFill>
        </p:spPr>
        <p:txBody>
          <a:bodyPr wrap="square" anchor="ctr">
            <a:noAutofit/>
          </a:bodyPr>
          <a:lstStyle>
            <a:lvl1pPr marL="0" indent="0" algn="ctr">
              <a:buNone/>
              <a:defRPr/>
            </a:lvl1pPr>
          </a:lstStyle>
          <a:p>
            <a:r>
              <a:rPr lang="en-US" noProof="0" dirty="0"/>
              <a:t>Insert Image</a:t>
            </a:r>
          </a:p>
        </p:txBody>
      </p:sp>
      <p:pic>
        <p:nvPicPr>
          <p:cNvPr id="3" name="Picture 2" descr="A picture containing text, outdoor, sign, clock&#10;&#10;Description automatically generated">
            <a:extLst>
              <a:ext uri="{FF2B5EF4-FFF2-40B4-BE49-F238E27FC236}">
                <a16:creationId xmlns:a16="http://schemas.microsoft.com/office/drawing/2014/main" id="{5583C6C9-FADA-6CC4-DE84-DF9175FE2AC3}"/>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93251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losing-Thank you 2">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2EC3EF4-A2D5-4058-977A-74A37AC365BD}"/>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02525 h 6858000"/>
              <a:gd name="connsiteX3" fmla="*/ 8273508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02525"/>
                </a:lnTo>
                <a:lnTo>
                  <a:pt x="8273508" y="6858000"/>
                </a:lnTo>
                <a:lnTo>
                  <a:pt x="0" y="6858000"/>
                </a:lnTo>
                <a:close/>
              </a:path>
            </a:pathLst>
          </a:custGeom>
          <a:solidFill>
            <a:schemeClr val="bg1"/>
          </a:solidFill>
          <a:effectLst>
            <a:outerShdw blurRad="165100" dist="38100" dir="2700000" algn="t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27" name="Text Placeholder 16">
            <a:extLst>
              <a:ext uri="{FF2B5EF4-FFF2-40B4-BE49-F238E27FC236}">
                <a16:creationId xmlns:a16="http://schemas.microsoft.com/office/drawing/2014/main" id="{4E7C74DD-4244-46B7-8336-30F7151DB21B}"/>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8074536" y="3124200"/>
            <a:ext cx="2087678" cy="3270696"/>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4" name="Text Placeholder 23">
            <a:extLst>
              <a:ext uri="{FF2B5EF4-FFF2-40B4-BE49-F238E27FC236}">
                <a16:creationId xmlns:a16="http://schemas.microsoft.com/office/drawing/2014/main" id="{9DC663CF-0C67-4619-B40E-7832C4DA15FE}"/>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custGeom>
            <a:avLst/>
            <a:gdLst>
              <a:gd name="connsiteX0" fmla="*/ 0 w 7810500"/>
              <a:gd name="connsiteY0" fmla="*/ 0 h 5638800"/>
              <a:gd name="connsiteX1" fmla="*/ 7810500 w 7810500"/>
              <a:gd name="connsiteY1" fmla="*/ 0 h 5638800"/>
              <a:gd name="connsiteX2" fmla="*/ 7810500 w 7810500"/>
              <a:gd name="connsiteY2" fmla="*/ 3151512 h 5638800"/>
              <a:gd name="connsiteX3" fmla="*/ 6252438 w 7810500"/>
              <a:gd name="connsiteY3" fmla="*/ 5638800 h 5638800"/>
              <a:gd name="connsiteX4" fmla="*/ 0 w 7810500"/>
              <a:gd name="connsiteY4" fmla="*/ 5638800 h 56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0" h="5638800">
                <a:moveTo>
                  <a:pt x="0" y="0"/>
                </a:moveTo>
                <a:lnTo>
                  <a:pt x="7810500" y="0"/>
                </a:lnTo>
                <a:lnTo>
                  <a:pt x="7810500" y="3151512"/>
                </a:lnTo>
                <a:lnTo>
                  <a:pt x="6252438" y="5638800"/>
                </a:lnTo>
                <a:lnTo>
                  <a:pt x="0" y="5638800"/>
                </a:lnTo>
                <a:close/>
              </a:path>
            </a:pathLst>
          </a:custGeom>
          <a:solidFill>
            <a:schemeClr val="accent1"/>
          </a:solidFill>
          <a:effectLst>
            <a:outerShdw blurRad="50800" dist="38100" dir="2700000" algn="tl" rotWithShape="0">
              <a:prstClr val="black">
                <a:alpha val="40000"/>
              </a:prstClr>
            </a:outerShdw>
          </a:effectLst>
        </p:spPr>
        <p:txBody>
          <a:bodyPr wrap="square">
            <a:noAutofit/>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pic>
        <p:nvPicPr>
          <p:cNvPr id="3" name="Picture 2" descr="A picture containing text, outdoor, sign, clock&#10;&#10;Description automatically generated">
            <a:extLst>
              <a:ext uri="{FF2B5EF4-FFF2-40B4-BE49-F238E27FC236}">
                <a16:creationId xmlns:a16="http://schemas.microsoft.com/office/drawing/2014/main" id="{5505CC4D-D7CA-CDE0-886E-3492BD7DED4F}"/>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1612203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Thank you 3">
    <p:bg>
      <p:bgPr>
        <a:solidFill>
          <a:schemeClr val="bg1">
            <a:lumMod val="95000"/>
          </a:schemeClr>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18BFA80-A3BB-4316-BD6E-3E5F6B4D89CF}"/>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prstGeom prst="rect">
            <a:avLst/>
          </a:pr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7" name="Text Placeholder 16">
            <a:extLst>
              <a:ext uri="{FF2B5EF4-FFF2-40B4-BE49-F238E27FC236}">
                <a16:creationId xmlns:a16="http://schemas.microsoft.com/office/drawing/2014/main" id="{8F962CE0-5C0C-48F3-A07B-34E33D6704BC}"/>
              </a:ext>
              <a:ext uri="{C183D7F6-B498-43B3-948B-1728B52AA6E4}">
                <adec:decorative xmlns:adec="http://schemas.microsoft.com/office/drawing/2017/decorative" val="1"/>
              </a:ext>
            </a:extLst>
          </p:cNvPr>
          <p:cNvSpPr>
            <a:spLocks noGrp="1"/>
          </p:cNvSpPr>
          <p:nvPr>
            <p:ph type="body" sz="quarter" idx="16" hasCustomPrompt="1"/>
          </p:nvPr>
        </p:nvSpPr>
        <p:spPr>
          <a:xfrm rot="10800000">
            <a:off x="2057400" y="466725"/>
            <a:ext cx="703341" cy="1101901"/>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2" name="Text Placeholder 16">
            <a:extLst>
              <a:ext uri="{FF2B5EF4-FFF2-40B4-BE49-F238E27FC236}">
                <a16:creationId xmlns:a16="http://schemas.microsoft.com/office/drawing/2014/main" id="{654457EF-8A97-4FCA-9870-5095D09BF83E}"/>
              </a:ext>
              <a:ext uri="{C183D7F6-B498-43B3-948B-1728B52AA6E4}">
                <adec:decorative xmlns:adec="http://schemas.microsoft.com/office/drawing/2017/decorative" val="1"/>
              </a:ext>
            </a:extLst>
          </p:cNvPr>
          <p:cNvSpPr>
            <a:spLocks noGrp="1"/>
          </p:cNvSpPr>
          <p:nvPr>
            <p:ph type="body" sz="quarter" idx="13" hasCustomPrompt="1"/>
          </p:nvPr>
        </p:nvSpPr>
        <p:spPr>
          <a:xfrm rot="10800000" flipH="1" flipV="1">
            <a:off x="9067800" y="46482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10" name="Text Placeholder 16">
            <a:extLst>
              <a:ext uri="{FF2B5EF4-FFF2-40B4-BE49-F238E27FC236}">
                <a16:creationId xmlns:a16="http://schemas.microsoft.com/office/drawing/2014/main" id="{0CC06030-90E1-4B3F-AFDF-369354FBFE62}"/>
              </a:ext>
              <a:ext uri="{C183D7F6-B498-43B3-948B-1728B52AA6E4}">
                <adec:decorative xmlns:adec="http://schemas.microsoft.com/office/drawing/2017/decorative" val="1"/>
              </a:ext>
            </a:extLst>
          </p:cNvPr>
          <p:cNvSpPr>
            <a:spLocks noGrp="1"/>
          </p:cNvSpPr>
          <p:nvPr>
            <p:ph type="body" sz="quarter" idx="15" hasCustomPrompt="1"/>
          </p:nvPr>
        </p:nvSpPr>
        <p:spPr>
          <a:xfrm>
            <a:off x="2190750" y="609600"/>
            <a:ext cx="7810500" cy="5638800"/>
          </a:xfrm>
          <a:solidFill>
            <a:schemeClr val="accent1">
              <a:lumMod val="75000"/>
              <a:alpha val="92000"/>
            </a:schemeClr>
          </a:solidFill>
          <a:effectLst/>
        </p:spPr>
        <p:txBody>
          <a:bodyPr/>
          <a:lstStyle>
            <a:lvl1pPr marL="0" indent="0" algn="ctr">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3163809" y="1905000"/>
            <a:ext cx="5864382" cy="2275238"/>
          </a:xfrm>
        </p:spPr>
        <p:txBody>
          <a:bodyPr anchor="ctr">
            <a:normAutofit/>
          </a:bodyPr>
          <a:lstStyle>
            <a:lvl1pPr algn="ctr">
              <a:defRPr lang="en-US" sz="5000" kern="1200" cap="all" spc="100" baseline="0" dirty="0">
                <a:solidFill>
                  <a:schemeClr val="bg1"/>
                </a:solidFill>
                <a:latin typeface="+mj-lt"/>
                <a:ea typeface="+mj-ea"/>
                <a:cs typeface="+mj-cs"/>
              </a:defRPr>
            </a:lvl1pPr>
          </a:lstStyle>
          <a:p>
            <a:r>
              <a:rPr lang="en-US" dirty="0"/>
              <a:t>THANK </a:t>
            </a:r>
            <a:r>
              <a:rPr lang="en-US" dirty="0" err="1"/>
              <a:t>yOU</a:t>
            </a:r>
            <a:endParaRPr lang="en-US" dirty="0"/>
          </a:p>
        </p:txBody>
      </p:sp>
      <p:pic>
        <p:nvPicPr>
          <p:cNvPr id="3" name="Picture 2" descr="A picture containing text, outdoor, sign, clock&#10;&#10;Description automatically generated">
            <a:extLst>
              <a:ext uri="{FF2B5EF4-FFF2-40B4-BE49-F238E27FC236}">
                <a16:creationId xmlns:a16="http://schemas.microsoft.com/office/drawing/2014/main" id="{5088D2F5-385D-9E96-136E-A4B0389167E2}"/>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2653485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Thank you 4">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933450" y="762000"/>
            <a:ext cx="4381500" cy="34290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3" name="Picture 2" descr="A picture containing text, outdoor, sign, clock&#10;&#10;Description automatically generated">
            <a:extLst>
              <a:ext uri="{FF2B5EF4-FFF2-40B4-BE49-F238E27FC236}">
                <a16:creationId xmlns:a16="http://schemas.microsoft.com/office/drawing/2014/main" id="{0755311F-8F2F-ADDC-85F7-7A304C9A3300}"/>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044803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Thank you 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hasCustomPrompt="1"/>
          </p:nvPr>
        </p:nvSpPr>
        <p:spPr>
          <a:xfrm>
            <a:off x="1257300" y="1447800"/>
            <a:ext cx="4114800" cy="3962400"/>
          </a:xfrm>
        </p:spPr>
        <p:txBody>
          <a:bodyPr anchor="ctr">
            <a:normAutofit/>
          </a:bodyPr>
          <a:lstStyle>
            <a:lvl1pPr algn="ctr">
              <a:defRPr sz="5000" spc="200" baseline="0"/>
            </a:lvl1pPr>
          </a:lstStyle>
          <a:p>
            <a:r>
              <a:rPr lang="en-US" dirty="0"/>
              <a:t>THANK </a:t>
            </a:r>
            <a:r>
              <a:rPr lang="en-US" dirty="0" err="1"/>
              <a:t>yOU</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3" name="Picture 2" descr="A picture containing text, outdoor, sign, clock&#10;&#10;Description automatically generated">
            <a:extLst>
              <a:ext uri="{FF2B5EF4-FFF2-40B4-BE49-F238E27FC236}">
                <a16:creationId xmlns:a16="http://schemas.microsoft.com/office/drawing/2014/main" id="{7E37DE76-4E19-622A-8FB8-D1566A553C71}"/>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1325539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8003CC46-2319-B633-A873-F516EB87A63A}"/>
              </a:ext>
            </a:extLst>
          </p:cNvPr>
          <p:cNvSpPr txBox="1">
            <a:spLocks/>
          </p:cNvSpPr>
          <p:nvPr userDrawn="1"/>
        </p:nvSpPr>
        <p:spPr>
          <a:xfrm>
            <a:off x="432000" y="432000"/>
            <a:ext cx="11340000" cy="54000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a:lstStyle>
          <a:p>
            <a:r>
              <a:rPr lang="en-US" dirty="0"/>
              <a:t>Timeline</a:t>
            </a:r>
          </a:p>
        </p:txBody>
      </p:sp>
      <p:sp>
        <p:nvSpPr>
          <p:cNvPr id="4" name="TextBox 3">
            <a:extLst>
              <a:ext uri="{FF2B5EF4-FFF2-40B4-BE49-F238E27FC236}">
                <a16:creationId xmlns:a16="http://schemas.microsoft.com/office/drawing/2014/main" id="{957C4DFB-A2EE-3E77-7207-C81008D1F784}"/>
              </a:ext>
            </a:extLst>
          </p:cNvPr>
          <p:cNvSpPr txBox="1"/>
          <p:nvPr userDrawn="1"/>
        </p:nvSpPr>
        <p:spPr>
          <a:xfrm>
            <a:off x="791680" y="2937882"/>
            <a:ext cx="569010" cy="235737"/>
          </a:xfrm>
          <a:prstGeom prst="rect">
            <a:avLst/>
          </a:prstGeom>
          <a:noFill/>
        </p:spPr>
        <p:txBody>
          <a:bodyPr wrap="square" lIns="0" tIns="0" rIns="0" bIns="0" rtlCol="0">
            <a:noAutofit/>
          </a:bodyPr>
          <a:lstStyle/>
          <a:p>
            <a:pPr algn="ctr"/>
            <a:r>
              <a:rPr lang="en-US" sz="1000" b="1" dirty="0">
                <a:solidFill>
                  <a:schemeClr val="tx1">
                    <a:lumMod val="75000"/>
                    <a:lumOff val="25000"/>
                  </a:schemeClr>
                </a:solidFill>
              </a:rPr>
              <a:t>20YY</a:t>
            </a:r>
          </a:p>
        </p:txBody>
      </p:sp>
      <p:grpSp>
        <p:nvGrpSpPr>
          <p:cNvPr id="5" name="Group 4" title="Milestone Text">
            <a:extLst>
              <a:ext uri="{FF2B5EF4-FFF2-40B4-BE49-F238E27FC236}">
                <a16:creationId xmlns:a16="http://schemas.microsoft.com/office/drawing/2014/main" id="{6ADFB760-DFFC-3483-F390-7A2525BE6556}"/>
              </a:ext>
            </a:extLst>
          </p:cNvPr>
          <p:cNvGrpSpPr/>
          <p:nvPr userDrawn="1"/>
        </p:nvGrpSpPr>
        <p:grpSpPr>
          <a:xfrm>
            <a:off x="704589" y="4957881"/>
            <a:ext cx="1294782" cy="727511"/>
            <a:chOff x="1510892" y="3741332"/>
            <a:chExt cx="1294782" cy="727511"/>
          </a:xfrm>
        </p:grpSpPr>
        <p:sp>
          <p:nvSpPr>
            <p:cNvPr id="6" name="TextBox 5">
              <a:extLst>
                <a:ext uri="{FF2B5EF4-FFF2-40B4-BE49-F238E27FC236}">
                  <a16:creationId xmlns:a16="http://schemas.microsoft.com/office/drawing/2014/main" id="{D6B543BB-D9D3-DCA3-5FF8-0B932DD90A8A}"/>
                </a:ext>
              </a:extLst>
            </p:cNvPr>
            <p:cNvSpPr txBox="1"/>
            <p:nvPr/>
          </p:nvSpPr>
          <p:spPr>
            <a:xfrm>
              <a:off x="1510892" y="3741332"/>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7" name="TextBox 6">
              <a:extLst>
                <a:ext uri="{FF2B5EF4-FFF2-40B4-BE49-F238E27FC236}">
                  <a16:creationId xmlns:a16="http://schemas.microsoft.com/office/drawing/2014/main" id="{E764F1BA-1438-2014-17F3-B91C6D1083BE}"/>
                </a:ext>
              </a:extLst>
            </p:cNvPr>
            <p:cNvSpPr txBox="1"/>
            <p:nvPr/>
          </p:nvSpPr>
          <p:spPr>
            <a:xfrm>
              <a:off x="1510892" y="4049788"/>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8" name="TextBox 7">
              <a:extLst>
                <a:ext uri="{FF2B5EF4-FFF2-40B4-BE49-F238E27FC236}">
                  <a16:creationId xmlns:a16="http://schemas.microsoft.com/office/drawing/2014/main" id="{232C9C16-D12B-7EC7-7613-66F789CA30A6}"/>
                </a:ext>
              </a:extLst>
            </p:cNvPr>
            <p:cNvSpPr txBox="1"/>
            <p:nvPr/>
          </p:nvSpPr>
          <p:spPr>
            <a:xfrm>
              <a:off x="1510893" y="4233106"/>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Q1 20YY</a:t>
              </a:r>
            </a:p>
          </p:txBody>
        </p:sp>
      </p:grpSp>
      <p:sp>
        <p:nvSpPr>
          <p:cNvPr id="9" name="Oval 8" title="Milestone Number">
            <a:extLst>
              <a:ext uri="{FF2B5EF4-FFF2-40B4-BE49-F238E27FC236}">
                <a16:creationId xmlns:a16="http://schemas.microsoft.com/office/drawing/2014/main" id="{205BE756-4709-CEBA-1645-9CD69F6AF733}"/>
              </a:ext>
            </a:extLst>
          </p:cNvPr>
          <p:cNvSpPr/>
          <p:nvPr userDrawn="1"/>
        </p:nvSpPr>
        <p:spPr>
          <a:xfrm>
            <a:off x="1148144" y="4457098"/>
            <a:ext cx="407673" cy="407673"/>
          </a:xfrm>
          <a:prstGeom prst="ellipse">
            <a:avLst/>
          </a:prstGeom>
          <a:solidFill>
            <a:schemeClr val="accent2">
              <a:lumMod val="50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01</a:t>
            </a:r>
          </a:p>
        </p:txBody>
      </p:sp>
      <p:pic>
        <p:nvPicPr>
          <p:cNvPr id="10" name="Graphic 9" title="callout">
            <a:extLst>
              <a:ext uri="{FF2B5EF4-FFF2-40B4-BE49-F238E27FC236}">
                <a16:creationId xmlns:a16="http://schemas.microsoft.com/office/drawing/2014/main" id="{D82FD539-6648-C8B3-D11E-34A115783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grpSp>
        <p:nvGrpSpPr>
          <p:cNvPr id="11" name="Group 10" descr="Milestone Text">
            <a:extLst>
              <a:ext uri="{FF2B5EF4-FFF2-40B4-BE49-F238E27FC236}">
                <a16:creationId xmlns:a16="http://schemas.microsoft.com/office/drawing/2014/main" id="{C107C58C-4F01-6870-2E91-7F85B0DA4439}"/>
              </a:ext>
            </a:extLst>
          </p:cNvPr>
          <p:cNvGrpSpPr/>
          <p:nvPr userDrawn="1"/>
        </p:nvGrpSpPr>
        <p:grpSpPr>
          <a:xfrm>
            <a:off x="782971" y="1320024"/>
            <a:ext cx="1294782" cy="727651"/>
            <a:chOff x="1067019" y="1174884"/>
            <a:chExt cx="1294782" cy="727651"/>
          </a:xfrm>
        </p:grpSpPr>
        <p:sp>
          <p:nvSpPr>
            <p:cNvPr id="12" name="TextBox 11">
              <a:extLst>
                <a:ext uri="{FF2B5EF4-FFF2-40B4-BE49-F238E27FC236}">
                  <a16:creationId xmlns:a16="http://schemas.microsoft.com/office/drawing/2014/main" id="{436459EE-E887-82D3-B9B7-05761BFCC756}"/>
                </a:ext>
              </a:extLst>
            </p:cNvPr>
            <p:cNvSpPr txBox="1"/>
            <p:nvPr/>
          </p:nvSpPr>
          <p:spPr>
            <a:xfrm>
              <a:off x="1067019" y="1174884"/>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13" name="TextBox 12">
              <a:extLst>
                <a:ext uri="{FF2B5EF4-FFF2-40B4-BE49-F238E27FC236}">
                  <a16:creationId xmlns:a16="http://schemas.microsoft.com/office/drawing/2014/main" id="{B8452654-EEF5-FF54-7066-3DE5D9005454}"/>
                </a:ext>
              </a:extLst>
            </p:cNvPr>
            <p:cNvSpPr txBox="1"/>
            <p:nvPr/>
          </p:nvSpPr>
          <p:spPr>
            <a:xfrm>
              <a:off x="1067019" y="1483340"/>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14" name="TextBox 13">
              <a:extLst>
                <a:ext uri="{FF2B5EF4-FFF2-40B4-BE49-F238E27FC236}">
                  <a16:creationId xmlns:a16="http://schemas.microsoft.com/office/drawing/2014/main" id="{8669E63A-0E61-94BB-5D41-026118FB5446}"/>
                </a:ext>
              </a:extLst>
            </p:cNvPr>
            <p:cNvSpPr txBox="1"/>
            <p:nvPr/>
          </p:nvSpPr>
          <p:spPr>
            <a:xfrm>
              <a:off x="1067020" y="1666798"/>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Q2 20YY</a:t>
              </a:r>
            </a:p>
          </p:txBody>
        </p:sp>
      </p:grpSp>
      <p:sp>
        <p:nvSpPr>
          <p:cNvPr id="15" name="Oval 14" title="Milestone Number">
            <a:extLst>
              <a:ext uri="{FF2B5EF4-FFF2-40B4-BE49-F238E27FC236}">
                <a16:creationId xmlns:a16="http://schemas.microsoft.com/office/drawing/2014/main" id="{10FD3EDB-BAD0-358D-4659-0B858FC7647A}"/>
              </a:ext>
            </a:extLst>
          </p:cNvPr>
          <p:cNvSpPr/>
          <p:nvPr userDrawn="1"/>
        </p:nvSpPr>
        <p:spPr>
          <a:xfrm>
            <a:off x="1223822" y="2133143"/>
            <a:ext cx="407673" cy="407673"/>
          </a:xfrm>
          <a:prstGeom prst="ellipse">
            <a:avLst/>
          </a:prstGeom>
          <a:solidFill>
            <a:schemeClr val="accent2">
              <a:lumMod val="50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02</a:t>
            </a:r>
          </a:p>
        </p:txBody>
      </p:sp>
      <p:pic>
        <p:nvPicPr>
          <p:cNvPr id="16" name="Graphic 15" title="callout">
            <a:extLst>
              <a:ext uri="{FF2B5EF4-FFF2-40B4-BE49-F238E27FC236}">
                <a16:creationId xmlns:a16="http://schemas.microsoft.com/office/drawing/2014/main" id="{1560C02E-3B9F-4D06-369D-EBC0D08FDA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17" name="TextBox 16">
            <a:extLst>
              <a:ext uri="{FF2B5EF4-FFF2-40B4-BE49-F238E27FC236}">
                <a16:creationId xmlns:a16="http://schemas.microsoft.com/office/drawing/2014/main" id="{6E263AA7-1337-AC83-7EBD-A7FFBA5C67E6}"/>
              </a:ext>
            </a:extLst>
          </p:cNvPr>
          <p:cNvSpPr txBox="1"/>
          <p:nvPr userDrawn="1"/>
        </p:nvSpPr>
        <p:spPr>
          <a:xfrm>
            <a:off x="3382576" y="2940070"/>
            <a:ext cx="569010" cy="235737"/>
          </a:xfrm>
          <a:prstGeom prst="rect">
            <a:avLst/>
          </a:prstGeom>
          <a:noFill/>
        </p:spPr>
        <p:txBody>
          <a:bodyPr wrap="square" lIns="0" tIns="0" rIns="0" bIns="0" rtlCol="0">
            <a:noAutofit/>
          </a:bodyPr>
          <a:lstStyle/>
          <a:p>
            <a:pPr algn="ctr"/>
            <a:r>
              <a:rPr lang="en-US" sz="1000" b="1" dirty="0">
                <a:solidFill>
                  <a:schemeClr val="tx1">
                    <a:lumMod val="75000"/>
                    <a:lumOff val="25000"/>
                  </a:schemeClr>
                </a:solidFill>
              </a:rPr>
              <a:t>20YY</a:t>
            </a:r>
          </a:p>
        </p:txBody>
      </p:sp>
      <p:grpSp>
        <p:nvGrpSpPr>
          <p:cNvPr id="18" name="Group 17" title="Milestone Text">
            <a:extLst>
              <a:ext uri="{FF2B5EF4-FFF2-40B4-BE49-F238E27FC236}">
                <a16:creationId xmlns:a16="http://schemas.microsoft.com/office/drawing/2014/main" id="{C3AF914A-6D54-C20C-126C-4FA08637482C}"/>
              </a:ext>
            </a:extLst>
          </p:cNvPr>
          <p:cNvGrpSpPr/>
          <p:nvPr userDrawn="1"/>
        </p:nvGrpSpPr>
        <p:grpSpPr>
          <a:xfrm>
            <a:off x="3328903" y="4957881"/>
            <a:ext cx="1294782" cy="727511"/>
            <a:chOff x="2110555" y="2162177"/>
            <a:chExt cx="1294782" cy="727511"/>
          </a:xfrm>
        </p:grpSpPr>
        <p:sp>
          <p:nvSpPr>
            <p:cNvPr id="19" name="TextBox 18">
              <a:extLst>
                <a:ext uri="{FF2B5EF4-FFF2-40B4-BE49-F238E27FC236}">
                  <a16:creationId xmlns:a16="http://schemas.microsoft.com/office/drawing/2014/main" id="{57985E5C-5C0A-B492-FACE-AC56DC2A566E}"/>
                </a:ext>
              </a:extLst>
            </p:cNvPr>
            <p:cNvSpPr txBox="1"/>
            <p:nvPr/>
          </p:nvSpPr>
          <p:spPr>
            <a:xfrm>
              <a:off x="2110555" y="2162177"/>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20" name="TextBox 19">
              <a:extLst>
                <a:ext uri="{FF2B5EF4-FFF2-40B4-BE49-F238E27FC236}">
                  <a16:creationId xmlns:a16="http://schemas.microsoft.com/office/drawing/2014/main" id="{DB5BCCCD-3B0B-A510-8912-937C165F448F}"/>
                </a:ext>
              </a:extLst>
            </p:cNvPr>
            <p:cNvSpPr txBox="1"/>
            <p:nvPr/>
          </p:nvSpPr>
          <p:spPr>
            <a:xfrm>
              <a:off x="2110555" y="2470633"/>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21" name="TextBox 20">
              <a:extLst>
                <a:ext uri="{FF2B5EF4-FFF2-40B4-BE49-F238E27FC236}">
                  <a16:creationId xmlns:a16="http://schemas.microsoft.com/office/drawing/2014/main" id="{D70D9501-EDBA-1230-F168-90A63BF14412}"/>
                </a:ext>
              </a:extLst>
            </p:cNvPr>
            <p:cNvSpPr txBox="1"/>
            <p:nvPr/>
          </p:nvSpPr>
          <p:spPr>
            <a:xfrm>
              <a:off x="2110556" y="2653951"/>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Q1 20YY</a:t>
              </a:r>
            </a:p>
          </p:txBody>
        </p:sp>
      </p:grpSp>
      <p:sp>
        <p:nvSpPr>
          <p:cNvPr id="22" name="Oval 21" title="Milestone Number">
            <a:extLst>
              <a:ext uri="{FF2B5EF4-FFF2-40B4-BE49-F238E27FC236}">
                <a16:creationId xmlns:a16="http://schemas.microsoft.com/office/drawing/2014/main" id="{71971F46-37CC-E2AD-22CD-FE199E4D9197}"/>
              </a:ext>
            </a:extLst>
          </p:cNvPr>
          <p:cNvSpPr/>
          <p:nvPr userDrawn="1"/>
        </p:nvSpPr>
        <p:spPr>
          <a:xfrm>
            <a:off x="3763749" y="4434293"/>
            <a:ext cx="407673" cy="407673"/>
          </a:xfrm>
          <a:prstGeom prst="ellipse">
            <a:avLst/>
          </a:prstGeom>
          <a:solidFill>
            <a:schemeClr val="accent1">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03</a:t>
            </a:r>
          </a:p>
        </p:txBody>
      </p:sp>
      <p:pic>
        <p:nvPicPr>
          <p:cNvPr id="23" name="Graphic 22" title="callout">
            <a:extLst>
              <a:ext uri="{FF2B5EF4-FFF2-40B4-BE49-F238E27FC236}">
                <a16:creationId xmlns:a16="http://schemas.microsoft.com/office/drawing/2014/main" id="{8776F1E9-91A5-6BB2-AC0E-51E0DB4D48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24" name="TextBox 23">
            <a:extLst>
              <a:ext uri="{FF2B5EF4-FFF2-40B4-BE49-F238E27FC236}">
                <a16:creationId xmlns:a16="http://schemas.microsoft.com/office/drawing/2014/main" id="{947AA8BE-CE9B-B8B7-8758-5F6ECBE17F12}"/>
              </a:ext>
            </a:extLst>
          </p:cNvPr>
          <p:cNvSpPr txBox="1"/>
          <p:nvPr userDrawn="1"/>
        </p:nvSpPr>
        <p:spPr>
          <a:xfrm>
            <a:off x="5963110" y="2930904"/>
            <a:ext cx="569010" cy="235737"/>
          </a:xfrm>
          <a:prstGeom prst="rect">
            <a:avLst/>
          </a:prstGeom>
          <a:noFill/>
        </p:spPr>
        <p:txBody>
          <a:bodyPr wrap="square" lIns="0" tIns="0" rIns="0" bIns="0" rtlCol="0">
            <a:noAutofit/>
          </a:bodyPr>
          <a:lstStyle/>
          <a:p>
            <a:pPr algn="ctr"/>
            <a:r>
              <a:rPr lang="en-US" sz="1000" b="1" dirty="0">
                <a:solidFill>
                  <a:schemeClr val="tx1">
                    <a:lumMod val="75000"/>
                    <a:lumOff val="25000"/>
                  </a:schemeClr>
                </a:solidFill>
              </a:rPr>
              <a:t>20YY</a:t>
            </a:r>
          </a:p>
        </p:txBody>
      </p:sp>
      <p:grpSp>
        <p:nvGrpSpPr>
          <p:cNvPr id="25" name="Group 24" title="Milestone Text">
            <a:extLst>
              <a:ext uri="{FF2B5EF4-FFF2-40B4-BE49-F238E27FC236}">
                <a16:creationId xmlns:a16="http://schemas.microsoft.com/office/drawing/2014/main" id="{8857B6D6-DC8B-D6B6-6FD8-D5CFA185589D}"/>
              </a:ext>
            </a:extLst>
          </p:cNvPr>
          <p:cNvGrpSpPr/>
          <p:nvPr userDrawn="1"/>
        </p:nvGrpSpPr>
        <p:grpSpPr>
          <a:xfrm>
            <a:off x="5909482" y="4957881"/>
            <a:ext cx="1294782" cy="727511"/>
            <a:chOff x="2110555" y="2162177"/>
            <a:chExt cx="1294782" cy="727511"/>
          </a:xfrm>
        </p:grpSpPr>
        <p:sp>
          <p:nvSpPr>
            <p:cNvPr id="26" name="TextBox 25">
              <a:extLst>
                <a:ext uri="{FF2B5EF4-FFF2-40B4-BE49-F238E27FC236}">
                  <a16:creationId xmlns:a16="http://schemas.microsoft.com/office/drawing/2014/main" id="{B62F1E60-525C-AD42-9834-B441C3CCF3B2}"/>
                </a:ext>
              </a:extLst>
            </p:cNvPr>
            <p:cNvSpPr txBox="1"/>
            <p:nvPr/>
          </p:nvSpPr>
          <p:spPr>
            <a:xfrm>
              <a:off x="2110555" y="2162177"/>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27" name="TextBox 26">
              <a:extLst>
                <a:ext uri="{FF2B5EF4-FFF2-40B4-BE49-F238E27FC236}">
                  <a16:creationId xmlns:a16="http://schemas.microsoft.com/office/drawing/2014/main" id="{ED6C2EE1-FAC7-0F3D-597A-7A5AB7781E14}"/>
                </a:ext>
              </a:extLst>
            </p:cNvPr>
            <p:cNvSpPr txBox="1"/>
            <p:nvPr/>
          </p:nvSpPr>
          <p:spPr>
            <a:xfrm>
              <a:off x="2110555" y="2470633"/>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28" name="TextBox 27">
              <a:extLst>
                <a:ext uri="{FF2B5EF4-FFF2-40B4-BE49-F238E27FC236}">
                  <a16:creationId xmlns:a16="http://schemas.microsoft.com/office/drawing/2014/main" id="{392E716E-DD51-A60D-4BD2-8E9FE32200D6}"/>
                </a:ext>
              </a:extLst>
            </p:cNvPr>
            <p:cNvSpPr txBox="1"/>
            <p:nvPr/>
          </p:nvSpPr>
          <p:spPr>
            <a:xfrm>
              <a:off x="2110556" y="2653951"/>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Q4 20YY</a:t>
              </a:r>
            </a:p>
          </p:txBody>
        </p:sp>
      </p:grpSp>
      <p:sp>
        <p:nvSpPr>
          <p:cNvPr id="29" name="Oval 28" title="Milestone Number">
            <a:extLst>
              <a:ext uri="{FF2B5EF4-FFF2-40B4-BE49-F238E27FC236}">
                <a16:creationId xmlns:a16="http://schemas.microsoft.com/office/drawing/2014/main" id="{254B309A-CCF8-A7AC-C1A7-EDEF915A490D}"/>
              </a:ext>
            </a:extLst>
          </p:cNvP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04</a:t>
            </a:r>
          </a:p>
        </p:txBody>
      </p:sp>
      <p:pic>
        <p:nvPicPr>
          <p:cNvPr id="30" name="Graphic 29" title="callout">
            <a:extLst>
              <a:ext uri="{FF2B5EF4-FFF2-40B4-BE49-F238E27FC236}">
                <a16:creationId xmlns:a16="http://schemas.microsoft.com/office/drawing/2014/main" id="{4C3403B4-F98C-5C00-8936-A387BABE5C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grpSp>
        <p:nvGrpSpPr>
          <p:cNvPr id="31" name="Group 30" title="Milestone Text">
            <a:extLst>
              <a:ext uri="{FF2B5EF4-FFF2-40B4-BE49-F238E27FC236}">
                <a16:creationId xmlns:a16="http://schemas.microsoft.com/office/drawing/2014/main" id="{AADDE3AE-D523-3DBD-CAC0-46DB7260886E}"/>
              </a:ext>
            </a:extLst>
          </p:cNvPr>
          <p:cNvGrpSpPr/>
          <p:nvPr userDrawn="1"/>
        </p:nvGrpSpPr>
        <p:grpSpPr>
          <a:xfrm>
            <a:off x="5984346" y="1320024"/>
            <a:ext cx="1294782" cy="727511"/>
            <a:chOff x="2110555" y="2162177"/>
            <a:chExt cx="1294782" cy="727511"/>
          </a:xfrm>
        </p:grpSpPr>
        <p:sp>
          <p:nvSpPr>
            <p:cNvPr id="32" name="TextBox 31">
              <a:extLst>
                <a:ext uri="{FF2B5EF4-FFF2-40B4-BE49-F238E27FC236}">
                  <a16:creationId xmlns:a16="http://schemas.microsoft.com/office/drawing/2014/main" id="{3631E085-30EC-2193-AFCF-46FDA12CCB96}"/>
                </a:ext>
              </a:extLst>
            </p:cNvPr>
            <p:cNvSpPr txBox="1"/>
            <p:nvPr/>
          </p:nvSpPr>
          <p:spPr>
            <a:xfrm>
              <a:off x="2110555" y="2162177"/>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33" name="TextBox 32">
              <a:extLst>
                <a:ext uri="{FF2B5EF4-FFF2-40B4-BE49-F238E27FC236}">
                  <a16:creationId xmlns:a16="http://schemas.microsoft.com/office/drawing/2014/main" id="{BF494013-DD3A-C799-E7A5-D529CB5AD3EF}"/>
                </a:ext>
              </a:extLst>
            </p:cNvPr>
            <p:cNvSpPr txBox="1"/>
            <p:nvPr/>
          </p:nvSpPr>
          <p:spPr>
            <a:xfrm>
              <a:off x="2110555" y="2470633"/>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34" name="TextBox 33">
              <a:extLst>
                <a:ext uri="{FF2B5EF4-FFF2-40B4-BE49-F238E27FC236}">
                  <a16:creationId xmlns:a16="http://schemas.microsoft.com/office/drawing/2014/main" id="{00E9BEC8-9DFD-EB7C-48A3-0000633DCCC9}"/>
                </a:ext>
              </a:extLst>
            </p:cNvPr>
            <p:cNvSpPr txBox="1"/>
            <p:nvPr/>
          </p:nvSpPr>
          <p:spPr>
            <a:xfrm>
              <a:off x="2110556" y="2653951"/>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Q1 20YY</a:t>
              </a:r>
            </a:p>
          </p:txBody>
        </p:sp>
      </p:grpSp>
      <p:sp>
        <p:nvSpPr>
          <p:cNvPr id="35" name="Oval 34" title="Milestone Number">
            <a:extLst>
              <a:ext uri="{FF2B5EF4-FFF2-40B4-BE49-F238E27FC236}">
                <a16:creationId xmlns:a16="http://schemas.microsoft.com/office/drawing/2014/main" id="{0E92828C-2DF5-124E-3143-848979997A06}"/>
              </a:ext>
            </a:extLst>
          </p:cNvP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05</a:t>
            </a:r>
          </a:p>
        </p:txBody>
      </p:sp>
      <p:pic>
        <p:nvPicPr>
          <p:cNvPr id="36" name="Graphic 35" title="callout">
            <a:extLst>
              <a:ext uri="{FF2B5EF4-FFF2-40B4-BE49-F238E27FC236}">
                <a16:creationId xmlns:a16="http://schemas.microsoft.com/office/drawing/2014/main" id="{9E366758-02A1-622A-DC91-5954920938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37" name="TextBox 36">
            <a:extLst>
              <a:ext uri="{FF2B5EF4-FFF2-40B4-BE49-F238E27FC236}">
                <a16:creationId xmlns:a16="http://schemas.microsoft.com/office/drawing/2014/main" id="{E7DEC36F-F003-A568-5307-AB2F733A3789}"/>
              </a:ext>
            </a:extLst>
          </p:cNvPr>
          <p:cNvSpPr txBox="1"/>
          <p:nvPr userDrawn="1"/>
        </p:nvSpPr>
        <p:spPr>
          <a:xfrm>
            <a:off x="8552678" y="2930904"/>
            <a:ext cx="569010" cy="235737"/>
          </a:xfrm>
          <a:prstGeom prst="rect">
            <a:avLst/>
          </a:prstGeom>
          <a:noFill/>
        </p:spPr>
        <p:txBody>
          <a:bodyPr wrap="square" lIns="0" tIns="0" rIns="0" bIns="0" rtlCol="0">
            <a:noAutofit/>
          </a:bodyPr>
          <a:lstStyle/>
          <a:p>
            <a:pPr algn="ctr"/>
            <a:r>
              <a:rPr lang="en-US" sz="1000" b="1" dirty="0">
                <a:solidFill>
                  <a:schemeClr val="tx1">
                    <a:lumMod val="75000"/>
                    <a:lumOff val="25000"/>
                  </a:schemeClr>
                </a:solidFill>
              </a:rPr>
              <a:t>20YY</a:t>
            </a:r>
          </a:p>
        </p:txBody>
      </p:sp>
      <p:sp>
        <p:nvSpPr>
          <p:cNvPr id="38" name="Oval 37" title="Milestone Number">
            <a:extLst>
              <a:ext uri="{FF2B5EF4-FFF2-40B4-BE49-F238E27FC236}">
                <a16:creationId xmlns:a16="http://schemas.microsoft.com/office/drawing/2014/main" id="{5536C909-ED79-E48B-D957-508D5920CCF8}"/>
              </a:ext>
            </a:extLst>
          </p:cNvPr>
          <p:cNvSpPr/>
          <p:nvPr userDrawn="1"/>
        </p:nvSpPr>
        <p:spPr>
          <a:xfrm>
            <a:off x="8917851" y="4434292"/>
            <a:ext cx="407673" cy="407673"/>
          </a:xfrm>
          <a:prstGeom prst="ellipse">
            <a:avLst/>
          </a:prstGeom>
          <a:solidFill>
            <a:schemeClr val="accent4">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06</a:t>
            </a:r>
          </a:p>
        </p:txBody>
      </p:sp>
      <p:grpSp>
        <p:nvGrpSpPr>
          <p:cNvPr id="39" name="Group 38" title="Milestone Text">
            <a:extLst>
              <a:ext uri="{FF2B5EF4-FFF2-40B4-BE49-F238E27FC236}">
                <a16:creationId xmlns:a16="http://schemas.microsoft.com/office/drawing/2014/main" id="{3CFE199D-2351-A2EF-C3EA-5AB876A881E0}"/>
              </a:ext>
            </a:extLst>
          </p:cNvPr>
          <p:cNvGrpSpPr/>
          <p:nvPr userDrawn="1"/>
        </p:nvGrpSpPr>
        <p:grpSpPr>
          <a:xfrm>
            <a:off x="8481352" y="4957881"/>
            <a:ext cx="1294782" cy="727511"/>
            <a:chOff x="2110555" y="2162177"/>
            <a:chExt cx="1294782" cy="727511"/>
          </a:xfrm>
        </p:grpSpPr>
        <p:sp>
          <p:nvSpPr>
            <p:cNvPr id="40" name="TextBox 39">
              <a:extLst>
                <a:ext uri="{FF2B5EF4-FFF2-40B4-BE49-F238E27FC236}">
                  <a16:creationId xmlns:a16="http://schemas.microsoft.com/office/drawing/2014/main" id="{A86D1B69-26D6-A273-1A73-7BF665B5BF06}"/>
                </a:ext>
              </a:extLst>
            </p:cNvPr>
            <p:cNvSpPr txBox="1"/>
            <p:nvPr/>
          </p:nvSpPr>
          <p:spPr>
            <a:xfrm>
              <a:off x="2110555" y="2162177"/>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41" name="TextBox 40">
              <a:extLst>
                <a:ext uri="{FF2B5EF4-FFF2-40B4-BE49-F238E27FC236}">
                  <a16:creationId xmlns:a16="http://schemas.microsoft.com/office/drawing/2014/main" id="{62FB8E0F-45FA-2820-8BBE-CEB635CA3A4B}"/>
                </a:ext>
              </a:extLst>
            </p:cNvPr>
            <p:cNvSpPr txBox="1"/>
            <p:nvPr/>
          </p:nvSpPr>
          <p:spPr>
            <a:xfrm>
              <a:off x="2110555" y="2470633"/>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42" name="TextBox 41">
              <a:extLst>
                <a:ext uri="{FF2B5EF4-FFF2-40B4-BE49-F238E27FC236}">
                  <a16:creationId xmlns:a16="http://schemas.microsoft.com/office/drawing/2014/main" id="{98082248-6F96-9D83-2EA4-44207C340B2D}"/>
                </a:ext>
              </a:extLst>
            </p:cNvPr>
            <p:cNvSpPr txBox="1"/>
            <p:nvPr/>
          </p:nvSpPr>
          <p:spPr>
            <a:xfrm>
              <a:off x="2110556" y="2653951"/>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Q2 20YY</a:t>
              </a:r>
            </a:p>
          </p:txBody>
        </p:sp>
      </p:grpSp>
      <p:pic>
        <p:nvPicPr>
          <p:cNvPr id="43" name="Graphic 42" title="callout">
            <a:extLst>
              <a:ext uri="{FF2B5EF4-FFF2-40B4-BE49-F238E27FC236}">
                <a16:creationId xmlns:a16="http://schemas.microsoft.com/office/drawing/2014/main" id="{4E156CC3-FAD9-75E8-582A-2275233BFA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grpSp>
        <p:nvGrpSpPr>
          <p:cNvPr id="44" name="Group 43" title="Milestone Text">
            <a:extLst>
              <a:ext uri="{FF2B5EF4-FFF2-40B4-BE49-F238E27FC236}">
                <a16:creationId xmlns:a16="http://schemas.microsoft.com/office/drawing/2014/main" id="{136E5C1B-3B8D-61D2-173C-A9CFAEDBEFCB}"/>
              </a:ext>
            </a:extLst>
          </p:cNvPr>
          <p:cNvGrpSpPr/>
          <p:nvPr userDrawn="1"/>
        </p:nvGrpSpPr>
        <p:grpSpPr>
          <a:xfrm>
            <a:off x="8508848" y="1320024"/>
            <a:ext cx="1294782" cy="727511"/>
            <a:chOff x="2110555" y="2162177"/>
            <a:chExt cx="1294782" cy="727511"/>
          </a:xfrm>
        </p:grpSpPr>
        <p:sp>
          <p:nvSpPr>
            <p:cNvPr id="45" name="TextBox 44">
              <a:extLst>
                <a:ext uri="{FF2B5EF4-FFF2-40B4-BE49-F238E27FC236}">
                  <a16:creationId xmlns:a16="http://schemas.microsoft.com/office/drawing/2014/main" id="{33BD1C75-65AF-43A8-2D04-2E94CBCC243F}"/>
                </a:ext>
              </a:extLst>
            </p:cNvPr>
            <p:cNvSpPr txBox="1"/>
            <p:nvPr/>
          </p:nvSpPr>
          <p:spPr>
            <a:xfrm>
              <a:off x="2110555" y="2162177"/>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Milestone</a:t>
              </a:r>
            </a:p>
          </p:txBody>
        </p:sp>
        <p:sp>
          <p:nvSpPr>
            <p:cNvPr id="46" name="TextBox 45">
              <a:extLst>
                <a:ext uri="{FF2B5EF4-FFF2-40B4-BE49-F238E27FC236}">
                  <a16:creationId xmlns:a16="http://schemas.microsoft.com/office/drawing/2014/main" id="{C830F31D-C9D7-7DAB-CFB9-2C5727389015}"/>
                </a:ext>
              </a:extLst>
            </p:cNvPr>
            <p:cNvSpPr txBox="1"/>
            <p:nvPr/>
          </p:nvSpPr>
          <p:spPr>
            <a:xfrm>
              <a:off x="2110555" y="2470633"/>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47" name="TextBox 46">
              <a:extLst>
                <a:ext uri="{FF2B5EF4-FFF2-40B4-BE49-F238E27FC236}">
                  <a16:creationId xmlns:a16="http://schemas.microsoft.com/office/drawing/2014/main" id="{C6997AA5-BE2A-2A65-B3FA-60F3D37422AC}"/>
                </a:ext>
              </a:extLst>
            </p:cNvPr>
            <p:cNvSpPr txBox="1"/>
            <p:nvPr/>
          </p:nvSpPr>
          <p:spPr>
            <a:xfrm>
              <a:off x="2110556" y="2653951"/>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Q3 20YY</a:t>
              </a:r>
            </a:p>
          </p:txBody>
        </p:sp>
      </p:grpSp>
      <p:sp>
        <p:nvSpPr>
          <p:cNvPr id="48" name="Oval 47" title="Milestone Number">
            <a:extLst>
              <a:ext uri="{FF2B5EF4-FFF2-40B4-BE49-F238E27FC236}">
                <a16:creationId xmlns:a16="http://schemas.microsoft.com/office/drawing/2014/main" id="{6E1843E3-ECDC-31C6-BFE9-3E1E57B0F0A7}"/>
              </a:ext>
            </a:extLst>
          </p:cNvPr>
          <p:cNvSpPr/>
          <p:nvPr userDrawn="1"/>
        </p:nvSpPr>
        <p:spPr>
          <a:xfrm>
            <a:off x="8954928" y="2126446"/>
            <a:ext cx="407673" cy="407673"/>
          </a:xfrm>
          <a:prstGeom prst="ellipse">
            <a:avLst/>
          </a:prstGeom>
          <a:solidFill>
            <a:schemeClr val="accent4">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solidFill>
                  <a:schemeClr val="bg1"/>
                </a:solidFill>
              </a:rPr>
              <a:t>07</a:t>
            </a:r>
          </a:p>
        </p:txBody>
      </p:sp>
      <p:pic>
        <p:nvPicPr>
          <p:cNvPr id="49" name="Graphic 48" title="callout">
            <a:extLst>
              <a:ext uri="{FF2B5EF4-FFF2-40B4-BE49-F238E27FC236}">
                <a16:creationId xmlns:a16="http://schemas.microsoft.com/office/drawing/2014/main" id="{7966137B-F91D-3FD1-4FF6-3F3BF8E493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0" name="Group 49" title="Milestone Text">
            <a:extLst>
              <a:ext uri="{FF2B5EF4-FFF2-40B4-BE49-F238E27FC236}">
                <a16:creationId xmlns:a16="http://schemas.microsoft.com/office/drawing/2014/main" id="{DA26AA70-E662-FEB9-F366-B1E669D53B40}"/>
              </a:ext>
            </a:extLst>
          </p:cNvPr>
          <p:cNvGrpSpPr/>
          <p:nvPr userDrawn="1"/>
        </p:nvGrpSpPr>
        <p:grpSpPr>
          <a:xfrm>
            <a:off x="9872059" y="1320024"/>
            <a:ext cx="1294782" cy="727511"/>
            <a:chOff x="9170729" y="2825146"/>
            <a:chExt cx="1294782" cy="727511"/>
          </a:xfrm>
        </p:grpSpPr>
        <p:sp>
          <p:nvSpPr>
            <p:cNvPr id="51" name="TextBox 50">
              <a:extLst>
                <a:ext uri="{FF2B5EF4-FFF2-40B4-BE49-F238E27FC236}">
                  <a16:creationId xmlns:a16="http://schemas.microsoft.com/office/drawing/2014/main" id="{2C8D7E0D-03A6-1641-BB70-A75E89CB9AB6}"/>
                </a:ext>
              </a:extLst>
            </p:cNvPr>
            <p:cNvSpPr txBox="1"/>
            <p:nvPr/>
          </p:nvSpPr>
          <p:spPr>
            <a:xfrm>
              <a:off x="9170729" y="2825146"/>
              <a:ext cx="1294782" cy="276999"/>
            </a:xfrm>
            <a:prstGeom prst="rect">
              <a:avLst/>
            </a:prstGeom>
            <a:noFill/>
          </p:spPr>
          <p:txBody>
            <a:bodyPr wrap="square" lIns="0" tIns="0" rIns="0" bIns="0" rtlCol="0">
              <a:spAutoFit/>
            </a:bodyPr>
            <a:lstStyle/>
            <a:p>
              <a:pPr algn="ctr"/>
              <a:r>
                <a:rPr lang="en-US" dirty="0">
                  <a:solidFill>
                    <a:schemeClr val="tx1">
                      <a:lumMod val="75000"/>
                      <a:lumOff val="25000"/>
                    </a:schemeClr>
                  </a:solidFill>
                </a:rPr>
                <a:t>Today</a:t>
              </a:r>
            </a:p>
          </p:txBody>
        </p:sp>
        <p:sp>
          <p:nvSpPr>
            <p:cNvPr id="52" name="TextBox 51">
              <a:extLst>
                <a:ext uri="{FF2B5EF4-FFF2-40B4-BE49-F238E27FC236}">
                  <a16:creationId xmlns:a16="http://schemas.microsoft.com/office/drawing/2014/main" id="{2D722C2C-C2C1-977B-7849-7782CF16FD87}"/>
                </a:ext>
              </a:extLst>
            </p:cNvPr>
            <p:cNvSpPr txBox="1"/>
            <p:nvPr/>
          </p:nvSpPr>
          <p:spPr>
            <a:xfrm>
              <a:off x="9170729" y="3133602"/>
              <a:ext cx="1294782" cy="153888"/>
            </a:xfrm>
            <a:prstGeom prst="rect">
              <a:avLst/>
            </a:prstGeom>
            <a:noFill/>
          </p:spPr>
          <p:txBody>
            <a:bodyPr wrap="square" lIns="0" tIns="0" rIns="0" bIns="0" rtlCol="0">
              <a:spAutoFit/>
            </a:bodyPr>
            <a:lstStyle/>
            <a:p>
              <a:pPr algn="ctr"/>
              <a:r>
                <a:rPr lang="en-US" sz="1000" dirty="0">
                  <a:solidFill>
                    <a:schemeClr val="tx1">
                      <a:lumMod val="75000"/>
                      <a:lumOff val="25000"/>
                    </a:schemeClr>
                  </a:solidFill>
                </a:rPr>
                <a:t>Short Description</a:t>
              </a:r>
            </a:p>
          </p:txBody>
        </p:sp>
        <p:sp>
          <p:nvSpPr>
            <p:cNvPr id="53" name="TextBox 52">
              <a:extLst>
                <a:ext uri="{FF2B5EF4-FFF2-40B4-BE49-F238E27FC236}">
                  <a16:creationId xmlns:a16="http://schemas.microsoft.com/office/drawing/2014/main" id="{64EDFFE0-0107-AF45-4740-331AAAAFE4D5}"/>
                </a:ext>
              </a:extLst>
            </p:cNvPr>
            <p:cNvSpPr txBox="1"/>
            <p:nvPr/>
          </p:nvSpPr>
          <p:spPr>
            <a:xfrm>
              <a:off x="9170730" y="3316920"/>
              <a:ext cx="1294781" cy="235737"/>
            </a:xfrm>
            <a:prstGeom prst="rect">
              <a:avLst/>
            </a:prstGeom>
            <a:noFill/>
          </p:spPr>
          <p:txBody>
            <a:bodyPr wrap="square" lIns="0" tIns="0" rIns="0" bIns="0" rtlCol="0">
              <a:noAutofit/>
            </a:bodyPr>
            <a:lstStyle/>
            <a:p>
              <a:pPr algn="ctr"/>
              <a:r>
                <a:rPr lang="en-US" sz="1000" dirty="0">
                  <a:solidFill>
                    <a:schemeClr val="tx1">
                      <a:lumMod val="75000"/>
                      <a:lumOff val="25000"/>
                    </a:schemeClr>
                  </a:solidFill>
                </a:rPr>
                <a:t>Q4 20YY</a:t>
              </a:r>
            </a:p>
          </p:txBody>
        </p:sp>
      </p:grpSp>
      <p:grpSp>
        <p:nvGrpSpPr>
          <p:cNvPr id="54" name="Group 53" title="Today Flag Icon">
            <a:extLst>
              <a:ext uri="{FF2B5EF4-FFF2-40B4-BE49-F238E27FC236}">
                <a16:creationId xmlns:a16="http://schemas.microsoft.com/office/drawing/2014/main" id="{2E6CFA7C-95E8-3623-E55F-471B12D785F7}"/>
              </a:ext>
            </a:extLst>
          </p:cNvPr>
          <p:cNvGrpSpPr/>
          <p:nvPr userDrawn="1"/>
        </p:nvGrpSpPr>
        <p:grpSpPr>
          <a:xfrm>
            <a:off x="10298196" y="2129570"/>
            <a:ext cx="407673" cy="407673"/>
            <a:chOff x="10636741" y="2652807"/>
            <a:chExt cx="296963" cy="296963"/>
          </a:xfrm>
        </p:grpSpPr>
        <p:sp>
          <p:nvSpPr>
            <p:cNvPr id="55" name="Oval 54">
              <a:extLst>
                <a:ext uri="{FF2B5EF4-FFF2-40B4-BE49-F238E27FC236}">
                  <a16:creationId xmlns:a16="http://schemas.microsoft.com/office/drawing/2014/main" id="{BEC99DA0-26EA-C9FB-F659-E263E9B0FBBB}"/>
                </a:ext>
              </a:extLst>
            </p:cNvPr>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600" dirty="0">
                <a:solidFill>
                  <a:schemeClr val="tx1">
                    <a:lumMod val="50000"/>
                    <a:lumOff val="50000"/>
                  </a:schemeClr>
                </a:solidFill>
              </a:endParaRPr>
            </a:p>
          </p:txBody>
        </p:sp>
        <p:pic>
          <p:nvPicPr>
            <p:cNvPr id="56" name="Graphic 55" title="Flag Icon">
              <a:extLst>
                <a:ext uri="{FF2B5EF4-FFF2-40B4-BE49-F238E27FC236}">
                  <a16:creationId xmlns:a16="http://schemas.microsoft.com/office/drawing/2014/main" id="{42790D96-2487-2643-B3F3-AA51556C69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7" name="Graphic 56" title="callout">
            <a:extLst>
              <a:ext uri="{FF2B5EF4-FFF2-40B4-BE49-F238E27FC236}">
                <a16:creationId xmlns:a16="http://schemas.microsoft.com/office/drawing/2014/main" id="{BDD3AAB0-0AAA-3381-8D70-E3277879E8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8" name="Group 57" title="Year 4">
            <a:extLst>
              <a:ext uri="{FF2B5EF4-FFF2-40B4-BE49-F238E27FC236}">
                <a16:creationId xmlns:a16="http://schemas.microsoft.com/office/drawing/2014/main" id="{1AA3322D-D269-073E-8160-CA6148D7E7A5}"/>
              </a:ext>
            </a:extLst>
          </p:cNvPr>
          <p:cNvGrpSpPr/>
          <p:nvPr userDrawn="1"/>
        </p:nvGrpSpPr>
        <p:grpSpPr>
          <a:xfrm>
            <a:off x="8481353" y="3119046"/>
            <a:ext cx="3133180" cy="562188"/>
            <a:chOff x="8481353" y="3119046"/>
            <a:chExt cx="3133180" cy="562188"/>
          </a:xfrm>
        </p:grpSpPr>
        <p:cxnSp>
          <p:nvCxnSpPr>
            <p:cNvPr id="59" name="Straight Connector 58" title="Q lines">
              <a:extLst>
                <a:ext uri="{FF2B5EF4-FFF2-40B4-BE49-F238E27FC236}">
                  <a16:creationId xmlns:a16="http://schemas.microsoft.com/office/drawing/2014/main" id="{71C51808-5049-6964-CB72-364D2A33DC17}"/>
                </a:ext>
              </a:extLst>
            </p:cNvPr>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0" name="Straight Connector 59" title="Q lines">
              <a:extLst>
                <a:ext uri="{FF2B5EF4-FFF2-40B4-BE49-F238E27FC236}">
                  <a16:creationId xmlns:a16="http://schemas.microsoft.com/office/drawing/2014/main" id="{3B6E52D4-40BB-6CB3-D555-9264B16E7715}"/>
                </a:ext>
              </a:extLst>
            </p:cNvPr>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1" name="Arrow: Right 60" title="Year Arrow">
              <a:extLst>
                <a:ext uri="{FF2B5EF4-FFF2-40B4-BE49-F238E27FC236}">
                  <a16:creationId xmlns:a16="http://schemas.microsoft.com/office/drawing/2014/main" id="{6466A78B-8045-DBFA-693D-5B32AFDE6868}"/>
                </a:ext>
              </a:extLst>
            </p:cNvPr>
            <p:cNvSpPr/>
            <p:nvPr/>
          </p:nvSpPr>
          <p:spPr>
            <a:xfrm>
              <a:off x="8481353" y="3325978"/>
              <a:ext cx="3133180" cy="355256"/>
            </a:xfrm>
            <a:prstGeom prst="rightArrow">
              <a:avLst>
                <a:gd name="adj1" fmla="val 100000"/>
                <a:gd name="adj2" fmla="val 50000"/>
              </a:avLst>
            </a:prstGeom>
            <a:gradFill flip="none" rotWithShape="1">
              <a:gsLst>
                <a:gs pos="0">
                  <a:schemeClr val="accent4">
                    <a:lumMod val="20000"/>
                    <a:lumOff val="80000"/>
                  </a:schemeClr>
                </a:gs>
                <a:gs pos="100000">
                  <a:schemeClr val="accent4"/>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Oval 61" title="Quarter Background Cirlce">
              <a:extLst>
                <a:ext uri="{FF2B5EF4-FFF2-40B4-BE49-F238E27FC236}">
                  <a16:creationId xmlns:a16="http://schemas.microsoft.com/office/drawing/2014/main" id="{9FB4CA63-4CA3-E324-62F6-52D4CDB4E913}"/>
                </a:ext>
              </a:extLst>
            </p:cNvPr>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title="Quarter Background Cirlce">
              <a:extLst>
                <a:ext uri="{FF2B5EF4-FFF2-40B4-BE49-F238E27FC236}">
                  <a16:creationId xmlns:a16="http://schemas.microsoft.com/office/drawing/2014/main" id="{4CA4E167-A5EB-9F9C-B04D-ED88484FACFF}"/>
                </a:ext>
              </a:extLst>
            </p:cNvPr>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title="Quarter Background Cirlce">
              <a:extLst>
                <a:ext uri="{FF2B5EF4-FFF2-40B4-BE49-F238E27FC236}">
                  <a16:creationId xmlns:a16="http://schemas.microsoft.com/office/drawing/2014/main" id="{D71E4DB5-3B33-E935-2A18-3F110329855B}"/>
                </a:ext>
              </a:extLst>
            </p:cNvPr>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title="Quarter Background Cirlce">
              <a:extLst>
                <a:ext uri="{FF2B5EF4-FFF2-40B4-BE49-F238E27FC236}">
                  <a16:creationId xmlns:a16="http://schemas.microsoft.com/office/drawing/2014/main" id="{6C9FBEB0-2E16-F1C5-6B7B-7AE782D01D70}"/>
                </a:ext>
              </a:extLst>
            </p:cNvPr>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title="Q lines">
              <a:extLst>
                <a:ext uri="{FF2B5EF4-FFF2-40B4-BE49-F238E27FC236}">
                  <a16:creationId xmlns:a16="http://schemas.microsoft.com/office/drawing/2014/main" id="{AF68985A-C297-0DA1-1079-6AC8BBDCC41E}"/>
                </a:ext>
              </a:extLst>
            </p:cNvPr>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7" name="Straight Connector 66" title="Q lines">
              <a:extLst>
                <a:ext uri="{FF2B5EF4-FFF2-40B4-BE49-F238E27FC236}">
                  <a16:creationId xmlns:a16="http://schemas.microsoft.com/office/drawing/2014/main" id="{EEA0D4AF-A939-7970-FA58-A246F88781F3}"/>
                </a:ext>
              </a:extLst>
            </p:cNvPr>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8" name="TextBox 67" title="Quarter Number">
              <a:extLst>
                <a:ext uri="{FF2B5EF4-FFF2-40B4-BE49-F238E27FC236}">
                  <a16:creationId xmlns:a16="http://schemas.microsoft.com/office/drawing/2014/main" id="{665D7882-C973-E063-996A-AA8B849FCB0A}"/>
                </a:ext>
              </a:extLst>
            </p:cNvPr>
            <p:cNvSpPr txBox="1"/>
            <p:nvPr/>
          </p:nvSpPr>
          <p:spPr>
            <a:xfrm>
              <a:off x="869683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Q1</a:t>
              </a:r>
              <a:endParaRPr lang="en-US" sz="1000" dirty="0">
                <a:solidFill>
                  <a:schemeClr val="bg1">
                    <a:lumMod val="75000"/>
                  </a:schemeClr>
                </a:solidFill>
              </a:endParaRPr>
            </a:p>
          </p:txBody>
        </p:sp>
        <p:sp>
          <p:nvSpPr>
            <p:cNvPr id="69" name="TextBox 68" title="Quarter Number">
              <a:extLst>
                <a:ext uri="{FF2B5EF4-FFF2-40B4-BE49-F238E27FC236}">
                  <a16:creationId xmlns:a16="http://schemas.microsoft.com/office/drawing/2014/main" id="{C9C98BBB-256E-385D-1D25-51FE4548A64E}"/>
                </a:ext>
              </a:extLst>
            </p:cNvPr>
            <p:cNvSpPr txBox="1"/>
            <p:nvPr/>
          </p:nvSpPr>
          <p:spPr>
            <a:xfrm>
              <a:off x="934434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Q2</a:t>
              </a:r>
              <a:endParaRPr lang="en-US" sz="1000" dirty="0">
                <a:solidFill>
                  <a:schemeClr val="tx1">
                    <a:lumMod val="65000"/>
                    <a:lumOff val="35000"/>
                  </a:schemeClr>
                </a:solidFill>
              </a:endParaRPr>
            </a:p>
          </p:txBody>
        </p:sp>
        <p:sp>
          <p:nvSpPr>
            <p:cNvPr id="70" name="TextBox 69" title="Quarter Number">
              <a:extLst>
                <a:ext uri="{FF2B5EF4-FFF2-40B4-BE49-F238E27FC236}">
                  <a16:creationId xmlns:a16="http://schemas.microsoft.com/office/drawing/2014/main" id="{FCF44F8E-84C5-D78E-485F-16FD6189F9B9}"/>
                </a:ext>
              </a:extLst>
            </p:cNvPr>
            <p:cNvSpPr txBox="1"/>
            <p:nvPr/>
          </p:nvSpPr>
          <p:spPr>
            <a:xfrm>
              <a:off x="999186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Q3</a:t>
              </a:r>
              <a:endParaRPr lang="en-US" sz="1000" dirty="0">
                <a:solidFill>
                  <a:schemeClr val="tx1">
                    <a:lumMod val="65000"/>
                    <a:lumOff val="35000"/>
                  </a:schemeClr>
                </a:solidFill>
              </a:endParaRPr>
            </a:p>
          </p:txBody>
        </p:sp>
        <p:sp>
          <p:nvSpPr>
            <p:cNvPr id="71" name="TextBox 70" title="Quarter Number">
              <a:extLst>
                <a:ext uri="{FF2B5EF4-FFF2-40B4-BE49-F238E27FC236}">
                  <a16:creationId xmlns:a16="http://schemas.microsoft.com/office/drawing/2014/main" id="{0E5DED0E-8E0A-3306-AF66-EF87FAF1CE5D}"/>
                </a:ext>
              </a:extLst>
            </p:cNvPr>
            <p:cNvSpPr txBox="1"/>
            <p:nvPr/>
          </p:nvSpPr>
          <p:spPr>
            <a:xfrm>
              <a:off x="10639376"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Q4</a:t>
              </a:r>
              <a:endParaRPr lang="en-US" sz="1000" dirty="0">
                <a:solidFill>
                  <a:schemeClr val="tx1">
                    <a:lumMod val="65000"/>
                    <a:lumOff val="35000"/>
                  </a:schemeClr>
                </a:solidFill>
              </a:endParaRPr>
            </a:p>
          </p:txBody>
        </p:sp>
      </p:grpSp>
      <p:grpSp>
        <p:nvGrpSpPr>
          <p:cNvPr id="72" name="Group 71" title="Year 3">
            <a:extLst>
              <a:ext uri="{FF2B5EF4-FFF2-40B4-BE49-F238E27FC236}">
                <a16:creationId xmlns:a16="http://schemas.microsoft.com/office/drawing/2014/main" id="{F9D8A72D-8151-EF89-20BB-80B740575422}"/>
              </a:ext>
            </a:extLst>
          </p:cNvPr>
          <p:cNvGrpSpPr/>
          <p:nvPr userDrawn="1"/>
        </p:nvGrpSpPr>
        <p:grpSpPr>
          <a:xfrm>
            <a:off x="5886628" y="3119046"/>
            <a:ext cx="2784204" cy="562188"/>
            <a:chOff x="5886628" y="3119046"/>
            <a:chExt cx="2784204" cy="562188"/>
          </a:xfrm>
        </p:grpSpPr>
        <p:cxnSp>
          <p:nvCxnSpPr>
            <p:cNvPr id="73" name="Straight Connector 72" title="Q lines">
              <a:extLst>
                <a:ext uri="{FF2B5EF4-FFF2-40B4-BE49-F238E27FC236}">
                  <a16:creationId xmlns:a16="http://schemas.microsoft.com/office/drawing/2014/main" id="{D98C90F0-FD47-3E4C-64E1-3A8A29A029DA}"/>
                </a:ext>
              </a:extLst>
            </p:cNvPr>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4" name="Arrow: Right 73" title="Year Arrow">
              <a:extLst>
                <a:ext uri="{FF2B5EF4-FFF2-40B4-BE49-F238E27FC236}">
                  <a16:creationId xmlns:a16="http://schemas.microsoft.com/office/drawing/2014/main" id="{17DEB66D-DFA8-BCAD-A3CB-5F70D49333FC}"/>
                </a:ext>
              </a:extLst>
            </p:cNvPr>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5" name="Oval 74" title="Quarter Background Cirlce">
              <a:extLst>
                <a:ext uri="{FF2B5EF4-FFF2-40B4-BE49-F238E27FC236}">
                  <a16:creationId xmlns:a16="http://schemas.microsoft.com/office/drawing/2014/main" id="{0743E4E2-C37E-6F69-6AAC-3F891A5B55A2}"/>
                </a:ext>
              </a:extLst>
            </p:cNvPr>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title="Quarter Background Cirlce">
              <a:extLst>
                <a:ext uri="{FF2B5EF4-FFF2-40B4-BE49-F238E27FC236}">
                  <a16:creationId xmlns:a16="http://schemas.microsoft.com/office/drawing/2014/main" id="{F9725E71-7DF7-75A2-64CE-828899E24D7F}"/>
                </a:ext>
              </a:extLst>
            </p:cNvPr>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title="Quarter Background Cirlce">
              <a:extLst>
                <a:ext uri="{FF2B5EF4-FFF2-40B4-BE49-F238E27FC236}">
                  <a16:creationId xmlns:a16="http://schemas.microsoft.com/office/drawing/2014/main" id="{B7F17C6D-F015-20F6-6E04-82B55B13E33A}"/>
                </a:ext>
              </a:extLst>
            </p:cNvPr>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title="Quarter Background Cirlce">
              <a:extLst>
                <a:ext uri="{FF2B5EF4-FFF2-40B4-BE49-F238E27FC236}">
                  <a16:creationId xmlns:a16="http://schemas.microsoft.com/office/drawing/2014/main" id="{9E975459-5150-0B08-C5C9-410AE62DA41A}"/>
                </a:ext>
              </a:extLst>
            </p:cNvPr>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title="Q lines">
              <a:extLst>
                <a:ext uri="{FF2B5EF4-FFF2-40B4-BE49-F238E27FC236}">
                  <a16:creationId xmlns:a16="http://schemas.microsoft.com/office/drawing/2014/main" id="{DD9C88AF-2E69-F5D5-CFCA-5B5DBEB16096}"/>
                </a:ext>
              </a:extLst>
            </p:cNvPr>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Straight Connector 79" title="Q lines">
              <a:extLst>
                <a:ext uri="{FF2B5EF4-FFF2-40B4-BE49-F238E27FC236}">
                  <a16:creationId xmlns:a16="http://schemas.microsoft.com/office/drawing/2014/main" id="{F8644497-45A0-29B5-C081-FDA1E6E439DB}"/>
                </a:ext>
              </a:extLst>
            </p:cNvPr>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Straight Connector 80" title="Q lines">
              <a:extLst>
                <a:ext uri="{FF2B5EF4-FFF2-40B4-BE49-F238E27FC236}">
                  <a16:creationId xmlns:a16="http://schemas.microsoft.com/office/drawing/2014/main" id="{DBE85C97-D278-C16E-7B0F-F423EF0D13CF}"/>
                </a:ext>
              </a:extLst>
            </p:cNvPr>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82" name="TextBox 81" title="Quarter Number">
              <a:extLst>
                <a:ext uri="{FF2B5EF4-FFF2-40B4-BE49-F238E27FC236}">
                  <a16:creationId xmlns:a16="http://schemas.microsoft.com/office/drawing/2014/main" id="{4797E337-5E81-4CD0-4CA8-1E57ED0C37A2}"/>
                </a:ext>
              </a:extLst>
            </p:cNvPr>
            <p:cNvSpPr txBox="1"/>
            <p:nvPr/>
          </p:nvSpPr>
          <p:spPr>
            <a:xfrm>
              <a:off x="610677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Q1</a:t>
              </a:r>
              <a:endParaRPr lang="en-US" sz="1000" dirty="0">
                <a:solidFill>
                  <a:schemeClr val="bg1">
                    <a:lumMod val="75000"/>
                  </a:schemeClr>
                </a:solidFill>
              </a:endParaRPr>
            </a:p>
          </p:txBody>
        </p:sp>
        <p:sp>
          <p:nvSpPr>
            <p:cNvPr id="83" name="TextBox 82" title="Quarter Number">
              <a:extLst>
                <a:ext uri="{FF2B5EF4-FFF2-40B4-BE49-F238E27FC236}">
                  <a16:creationId xmlns:a16="http://schemas.microsoft.com/office/drawing/2014/main" id="{68C24A0B-5113-D92E-30C1-6625DADDFFD5}"/>
                </a:ext>
              </a:extLst>
            </p:cNvPr>
            <p:cNvSpPr txBox="1"/>
            <p:nvPr/>
          </p:nvSpPr>
          <p:spPr>
            <a:xfrm>
              <a:off x="675428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Q2</a:t>
              </a:r>
              <a:endParaRPr lang="en-US" sz="1000" dirty="0">
                <a:solidFill>
                  <a:schemeClr val="tx1">
                    <a:lumMod val="65000"/>
                    <a:lumOff val="35000"/>
                  </a:schemeClr>
                </a:solidFill>
              </a:endParaRPr>
            </a:p>
          </p:txBody>
        </p:sp>
        <p:sp>
          <p:nvSpPr>
            <p:cNvPr id="84" name="TextBox 83" title="Quarter Number">
              <a:extLst>
                <a:ext uri="{FF2B5EF4-FFF2-40B4-BE49-F238E27FC236}">
                  <a16:creationId xmlns:a16="http://schemas.microsoft.com/office/drawing/2014/main" id="{F532663F-6359-5F15-3FE0-612D6B7EC8F9}"/>
                </a:ext>
              </a:extLst>
            </p:cNvPr>
            <p:cNvSpPr txBox="1"/>
            <p:nvPr/>
          </p:nvSpPr>
          <p:spPr>
            <a:xfrm>
              <a:off x="740180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Q3</a:t>
              </a:r>
              <a:endParaRPr lang="en-US" sz="1000" dirty="0">
                <a:solidFill>
                  <a:schemeClr val="tx1">
                    <a:lumMod val="65000"/>
                    <a:lumOff val="35000"/>
                  </a:schemeClr>
                </a:solidFill>
              </a:endParaRPr>
            </a:p>
          </p:txBody>
        </p:sp>
        <p:sp>
          <p:nvSpPr>
            <p:cNvPr id="85" name="TextBox 84" title="Quarter Number">
              <a:extLst>
                <a:ext uri="{FF2B5EF4-FFF2-40B4-BE49-F238E27FC236}">
                  <a16:creationId xmlns:a16="http://schemas.microsoft.com/office/drawing/2014/main" id="{3B1A9331-975A-2DD1-11CB-B57E42945B94}"/>
                </a:ext>
              </a:extLst>
            </p:cNvPr>
            <p:cNvSpPr txBox="1"/>
            <p:nvPr/>
          </p:nvSpPr>
          <p:spPr>
            <a:xfrm>
              <a:off x="804931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Q4</a:t>
              </a:r>
              <a:endParaRPr lang="en-US" sz="1000" dirty="0">
                <a:solidFill>
                  <a:schemeClr val="tx1">
                    <a:lumMod val="65000"/>
                    <a:lumOff val="35000"/>
                  </a:schemeClr>
                </a:solidFill>
              </a:endParaRPr>
            </a:p>
          </p:txBody>
        </p:sp>
      </p:grpSp>
      <p:grpSp>
        <p:nvGrpSpPr>
          <p:cNvPr id="86" name="Group 85" title="Year 2">
            <a:extLst>
              <a:ext uri="{FF2B5EF4-FFF2-40B4-BE49-F238E27FC236}">
                <a16:creationId xmlns:a16="http://schemas.microsoft.com/office/drawing/2014/main" id="{61D2B3CA-4193-D9C2-FD33-38CCD701AAFE}"/>
              </a:ext>
            </a:extLst>
          </p:cNvPr>
          <p:cNvGrpSpPr/>
          <p:nvPr userDrawn="1"/>
        </p:nvGrpSpPr>
        <p:grpSpPr>
          <a:xfrm>
            <a:off x="3309141" y="3119046"/>
            <a:ext cx="2759196" cy="561751"/>
            <a:chOff x="3309141" y="3119046"/>
            <a:chExt cx="2759196" cy="561751"/>
          </a:xfrm>
        </p:grpSpPr>
        <p:sp>
          <p:nvSpPr>
            <p:cNvPr id="87" name="Arrow: Right 86" title="Year Arrow">
              <a:extLst>
                <a:ext uri="{FF2B5EF4-FFF2-40B4-BE49-F238E27FC236}">
                  <a16:creationId xmlns:a16="http://schemas.microsoft.com/office/drawing/2014/main" id="{9A648C3C-E013-7010-35D8-B542D8378AC4}"/>
                </a:ext>
              </a:extLst>
            </p:cNvPr>
            <p:cNvSpPr/>
            <p:nvPr/>
          </p:nvSpPr>
          <p:spPr>
            <a:xfrm>
              <a:off x="3309141" y="3325541"/>
              <a:ext cx="2759196" cy="355256"/>
            </a:xfrm>
            <a:prstGeom prst="rightArrow">
              <a:avLst>
                <a:gd name="adj1" fmla="val 100000"/>
                <a:gd name="adj2" fmla="val 50000"/>
              </a:avLst>
            </a:prstGeom>
            <a:gradFill flip="none" rotWithShape="1">
              <a:gsLst>
                <a:gs pos="0">
                  <a:schemeClr val="accent1">
                    <a:lumMod val="20000"/>
                    <a:lumOff val="80000"/>
                  </a:schemeClr>
                </a:gs>
                <a:gs pos="100000">
                  <a:schemeClr val="accent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8" name="Oval 87" title="Quarter Background Cirlce">
              <a:extLst>
                <a:ext uri="{FF2B5EF4-FFF2-40B4-BE49-F238E27FC236}">
                  <a16:creationId xmlns:a16="http://schemas.microsoft.com/office/drawing/2014/main" id="{9B65A1AF-A01F-E293-F5F0-6D999FBFBE95}"/>
                </a:ext>
              </a:extLst>
            </p:cNvPr>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title="Quarter Background Cirlce">
              <a:extLst>
                <a:ext uri="{FF2B5EF4-FFF2-40B4-BE49-F238E27FC236}">
                  <a16:creationId xmlns:a16="http://schemas.microsoft.com/office/drawing/2014/main" id="{3AFE178F-2FAF-E23B-02AD-DC5EE325F4E5}"/>
                </a:ext>
              </a:extLst>
            </p:cNvPr>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title="Quarter Background Cirlce">
              <a:extLst>
                <a:ext uri="{FF2B5EF4-FFF2-40B4-BE49-F238E27FC236}">
                  <a16:creationId xmlns:a16="http://schemas.microsoft.com/office/drawing/2014/main" id="{B003E65C-9826-59E6-46E5-6EE99F9B318E}"/>
                </a:ext>
              </a:extLst>
            </p:cNvPr>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title="Quarter Background Cirlce">
              <a:extLst>
                <a:ext uri="{FF2B5EF4-FFF2-40B4-BE49-F238E27FC236}">
                  <a16:creationId xmlns:a16="http://schemas.microsoft.com/office/drawing/2014/main" id="{657A51C4-D352-69F6-B074-E4448935097A}"/>
                </a:ext>
              </a:extLst>
            </p:cNvPr>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2" name="Straight Connector 91" title="Q lines">
              <a:extLst>
                <a:ext uri="{FF2B5EF4-FFF2-40B4-BE49-F238E27FC236}">
                  <a16:creationId xmlns:a16="http://schemas.microsoft.com/office/drawing/2014/main" id="{D98BAECF-8C83-3A63-FA2E-C4770A1E7563}"/>
                </a:ext>
              </a:extLst>
            </p:cNvPr>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Straight Connector 92" title="Q lines">
              <a:extLst>
                <a:ext uri="{FF2B5EF4-FFF2-40B4-BE49-F238E27FC236}">
                  <a16:creationId xmlns:a16="http://schemas.microsoft.com/office/drawing/2014/main" id="{E9A2A0B7-33DB-FD72-3924-A42F5F2934EA}"/>
                </a:ext>
              </a:extLst>
            </p:cNvPr>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Straight Connector 93" title="Q lines">
              <a:extLst>
                <a:ext uri="{FF2B5EF4-FFF2-40B4-BE49-F238E27FC236}">
                  <a16:creationId xmlns:a16="http://schemas.microsoft.com/office/drawing/2014/main" id="{2C9A8757-79C5-3F4B-721D-B7CFF26934E1}"/>
                </a:ext>
              </a:extLst>
            </p:cNvPr>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Straight Connector 94" title="Q lines">
              <a:extLst>
                <a:ext uri="{FF2B5EF4-FFF2-40B4-BE49-F238E27FC236}">
                  <a16:creationId xmlns:a16="http://schemas.microsoft.com/office/drawing/2014/main" id="{7F2F76F0-4516-9809-2020-50278F21F0CC}"/>
                </a:ext>
              </a:extLst>
            </p:cNvPr>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6" name="TextBox 95" title="Quarter Number">
              <a:extLst>
                <a:ext uri="{FF2B5EF4-FFF2-40B4-BE49-F238E27FC236}">
                  <a16:creationId xmlns:a16="http://schemas.microsoft.com/office/drawing/2014/main" id="{1F714DF3-AB34-6754-B56C-8D82B33EB078}"/>
                </a:ext>
              </a:extLst>
            </p:cNvPr>
            <p:cNvSpPr txBox="1"/>
            <p:nvPr/>
          </p:nvSpPr>
          <p:spPr>
            <a:xfrm>
              <a:off x="351671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Q1</a:t>
              </a:r>
              <a:endParaRPr lang="en-US" sz="1000" dirty="0">
                <a:solidFill>
                  <a:schemeClr val="bg1">
                    <a:lumMod val="75000"/>
                  </a:schemeClr>
                </a:solidFill>
              </a:endParaRPr>
            </a:p>
          </p:txBody>
        </p:sp>
        <p:sp>
          <p:nvSpPr>
            <p:cNvPr id="97" name="TextBox 96" title="Quarter Number">
              <a:extLst>
                <a:ext uri="{FF2B5EF4-FFF2-40B4-BE49-F238E27FC236}">
                  <a16:creationId xmlns:a16="http://schemas.microsoft.com/office/drawing/2014/main" id="{9F0FEB04-E206-FA4D-CA58-D253B4C95F83}"/>
                </a:ext>
              </a:extLst>
            </p:cNvPr>
            <p:cNvSpPr txBox="1"/>
            <p:nvPr/>
          </p:nvSpPr>
          <p:spPr>
            <a:xfrm>
              <a:off x="416422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Q2</a:t>
              </a:r>
              <a:endParaRPr lang="en-US" sz="1000" dirty="0">
                <a:solidFill>
                  <a:schemeClr val="tx1">
                    <a:lumMod val="65000"/>
                    <a:lumOff val="35000"/>
                  </a:schemeClr>
                </a:solidFill>
              </a:endParaRPr>
            </a:p>
          </p:txBody>
        </p:sp>
        <p:sp>
          <p:nvSpPr>
            <p:cNvPr id="98" name="TextBox 97" title="Quarter Number">
              <a:extLst>
                <a:ext uri="{FF2B5EF4-FFF2-40B4-BE49-F238E27FC236}">
                  <a16:creationId xmlns:a16="http://schemas.microsoft.com/office/drawing/2014/main" id="{1BA9D2B9-04AA-98DC-7644-CD7E7DE16329}"/>
                </a:ext>
              </a:extLst>
            </p:cNvPr>
            <p:cNvSpPr txBox="1"/>
            <p:nvPr/>
          </p:nvSpPr>
          <p:spPr>
            <a:xfrm>
              <a:off x="481174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Q3</a:t>
              </a:r>
              <a:endParaRPr lang="en-US" sz="1000" dirty="0">
                <a:solidFill>
                  <a:schemeClr val="tx1">
                    <a:lumMod val="65000"/>
                    <a:lumOff val="35000"/>
                  </a:schemeClr>
                </a:solidFill>
              </a:endParaRPr>
            </a:p>
          </p:txBody>
        </p:sp>
        <p:sp>
          <p:nvSpPr>
            <p:cNvPr id="99" name="TextBox 98" title="Quarter Number">
              <a:extLst>
                <a:ext uri="{FF2B5EF4-FFF2-40B4-BE49-F238E27FC236}">
                  <a16:creationId xmlns:a16="http://schemas.microsoft.com/office/drawing/2014/main" id="{C7A3064B-C5D1-C0E7-9254-4135E9989026}"/>
                </a:ext>
              </a:extLst>
            </p:cNvPr>
            <p:cNvSpPr txBox="1"/>
            <p:nvPr/>
          </p:nvSpPr>
          <p:spPr>
            <a:xfrm>
              <a:off x="545925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Q4</a:t>
              </a:r>
              <a:endParaRPr lang="en-US" sz="1000" dirty="0">
                <a:solidFill>
                  <a:schemeClr val="tx1">
                    <a:lumMod val="65000"/>
                    <a:lumOff val="35000"/>
                  </a:schemeClr>
                </a:solidFill>
              </a:endParaRPr>
            </a:p>
          </p:txBody>
        </p:sp>
      </p:grpSp>
      <p:grpSp>
        <p:nvGrpSpPr>
          <p:cNvPr id="100" name="Group 99" title="Year 1">
            <a:extLst>
              <a:ext uri="{FF2B5EF4-FFF2-40B4-BE49-F238E27FC236}">
                <a16:creationId xmlns:a16="http://schemas.microsoft.com/office/drawing/2014/main" id="{6934EC0C-EDAB-1AC7-8B84-E9FE456F81DB}"/>
              </a:ext>
            </a:extLst>
          </p:cNvPr>
          <p:cNvGrpSpPr/>
          <p:nvPr userDrawn="1"/>
        </p:nvGrpSpPr>
        <p:grpSpPr>
          <a:xfrm>
            <a:off x="791681" y="3119046"/>
            <a:ext cx="2695434" cy="561751"/>
            <a:chOff x="791681" y="3119046"/>
            <a:chExt cx="2695434" cy="561751"/>
          </a:xfrm>
        </p:grpSpPr>
        <p:cxnSp>
          <p:nvCxnSpPr>
            <p:cNvPr id="101" name="Straight Connector 100" title="Q lines">
              <a:extLst>
                <a:ext uri="{FF2B5EF4-FFF2-40B4-BE49-F238E27FC236}">
                  <a16:creationId xmlns:a16="http://schemas.microsoft.com/office/drawing/2014/main" id="{44966B5A-0F44-9025-0B7A-98BF36E87B0E}"/>
                </a:ext>
              </a:extLst>
            </p:cNvPr>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2" name="Arrow: Right 101" title="Year Arrow">
              <a:extLst>
                <a:ext uri="{FF2B5EF4-FFF2-40B4-BE49-F238E27FC236}">
                  <a16:creationId xmlns:a16="http://schemas.microsoft.com/office/drawing/2014/main" id="{47FF66C3-5087-772D-8AAC-682AB0D7514A}"/>
                </a:ext>
              </a:extLst>
            </p:cNvPr>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3" name="Oval 102" title="Quarter Background Cirlce">
              <a:extLst>
                <a:ext uri="{FF2B5EF4-FFF2-40B4-BE49-F238E27FC236}">
                  <a16:creationId xmlns:a16="http://schemas.microsoft.com/office/drawing/2014/main" id="{424A2AD2-5BDE-B83C-F3B2-667D25CD1071}"/>
                </a:ext>
              </a:extLst>
            </p:cNvPr>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title="Quarter Background Cirlce">
              <a:extLst>
                <a:ext uri="{FF2B5EF4-FFF2-40B4-BE49-F238E27FC236}">
                  <a16:creationId xmlns:a16="http://schemas.microsoft.com/office/drawing/2014/main" id="{CFD092FC-7A76-ECCA-830A-1DF0BF0A025D}"/>
                </a:ext>
              </a:extLst>
            </p:cNvPr>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title="Quarter Background Cirlce">
              <a:extLst>
                <a:ext uri="{FF2B5EF4-FFF2-40B4-BE49-F238E27FC236}">
                  <a16:creationId xmlns:a16="http://schemas.microsoft.com/office/drawing/2014/main" id="{03780313-4DAE-8E72-139B-9E63EE074E48}"/>
                </a:ext>
              </a:extLst>
            </p:cNvPr>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title="Quarter Background Cirlce">
              <a:extLst>
                <a:ext uri="{FF2B5EF4-FFF2-40B4-BE49-F238E27FC236}">
                  <a16:creationId xmlns:a16="http://schemas.microsoft.com/office/drawing/2014/main" id="{65F8EBD7-3BEE-C429-C870-4CED0DECDCBD}"/>
                </a:ext>
              </a:extLst>
            </p:cNvPr>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7" name="Straight Connector 106" title="Q lines">
              <a:extLst>
                <a:ext uri="{FF2B5EF4-FFF2-40B4-BE49-F238E27FC236}">
                  <a16:creationId xmlns:a16="http://schemas.microsoft.com/office/drawing/2014/main" id="{32D7E60D-68B4-1326-0D9D-22EFE4E30C84}"/>
                </a:ext>
              </a:extLst>
            </p:cNvPr>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8" name="Straight Connector 107" title="Q lines">
              <a:extLst>
                <a:ext uri="{FF2B5EF4-FFF2-40B4-BE49-F238E27FC236}">
                  <a16:creationId xmlns:a16="http://schemas.microsoft.com/office/drawing/2014/main" id="{82E3AF1B-387D-4747-F85E-7FDB0E493C9C}"/>
                </a:ext>
              </a:extLst>
            </p:cNvPr>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9" name="Straight Connector 108" title="Q lines">
              <a:extLst>
                <a:ext uri="{FF2B5EF4-FFF2-40B4-BE49-F238E27FC236}">
                  <a16:creationId xmlns:a16="http://schemas.microsoft.com/office/drawing/2014/main" id="{58F670C2-4FD4-A6AB-88B8-85FB4F98B25F}"/>
                </a:ext>
              </a:extLst>
            </p:cNvPr>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10" name="TextBox 109" title="Quarter Number">
              <a:extLst>
                <a:ext uri="{FF2B5EF4-FFF2-40B4-BE49-F238E27FC236}">
                  <a16:creationId xmlns:a16="http://schemas.microsoft.com/office/drawing/2014/main" id="{342A2807-038E-3F38-CF76-30CD9A9FD770}"/>
                </a:ext>
              </a:extLst>
            </p:cNvPr>
            <p:cNvSpPr txBox="1"/>
            <p:nvPr/>
          </p:nvSpPr>
          <p:spPr>
            <a:xfrm>
              <a:off x="92665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Q1</a:t>
              </a:r>
              <a:endParaRPr lang="en-US" sz="1000" dirty="0">
                <a:solidFill>
                  <a:schemeClr val="bg1">
                    <a:lumMod val="75000"/>
                  </a:schemeClr>
                </a:solidFill>
              </a:endParaRPr>
            </a:p>
          </p:txBody>
        </p:sp>
        <p:sp>
          <p:nvSpPr>
            <p:cNvPr id="111" name="TextBox 110" title="Quarter Number">
              <a:extLst>
                <a:ext uri="{FF2B5EF4-FFF2-40B4-BE49-F238E27FC236}">
                  <a16:creationId xmlns:a16="http://schemas.microsoft.com/office/drawing/2014/main" id="{1807B311-141C-42F7-B57D-F0969FD2B03D}"/>
                </a:ext>
              </a:extLst>
            </p:cNvPr>
            <p:cNvSpPr txBox="1"/>
            <p:nvPr/>
          </p:nvSpPr>
          <p:spPr>
            <a:xfrm>
              <a:off x="157416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Q2</a:t>
              </a:r>
              <a:endParaRPr lang="en-US" sz="1000" dirty="0">
                <a:solidFill>
                  <a:schemeClr val="tx1">
                    <a:lumMod val="65000"/>
                    <a:lumOff val="35000"/>
                  </a:schemeClr>
                </a:solidFill>
              </a:endParaRPr>
            </a:p>
          </p:txBody>
        </p:sp>
        <p:sp>
          <p:nvSpPr>
            <p:cNvPr id="112" name="TextBox 111" title="Quarter Number">
              <a:extLst>
                <a:ext uri="{FF2B5EF4-FFF2-40B4-BE49-F238E27FC236}">
                  <a16:creationId xmlns:a16="http://schemas.microsoft.com/office/drawing/2014/main" id="{1734208D-99B1-B1A9-DF6C-5775C17954E7}"/>
                </a:ext>
              </a:extLst>
            </p:cNvPr>
            <p:cNvSpPr txBox="1"/>
            <p:nvPr/>
          </p:nvSpPr>
          <p:spPr>
            <a:xfrm>
              <a:off x="2221680"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Q3</a:t>
              </a:r>
              <a:endParaRPr lang="en-US" sz="1000" dirty="0">
                <a:solidFill>
                  <a:schemeClr val="tx1">
                    <a:lumMod val="65000"/>
                    <a:lumOff val="35000"/>
                  </a:schemeClr>
                </a:solidFill>
              </a:endParaRPr>
            </a:p>
          </p:txBody>
        </p:sp>
        <p:sp>
          <p:nvSpPr>
            <p:cNvPr id="113" name="TextBox 112" title="Quarter Number">
              <a:extLst>
                <a:ext uri="{FF2B5EF4-FFF2-40B4-BE49-F238E27FC236}">
                  <a16:creationId xmlns:a16="http://schemas.microsoft.com/office/drawing/2014/main" id="{11588198-2EB0-AE75-53A9-C8FAE6609B1D}"/>
                </a:ext>
              </a:extLst>
            </p:cNvPr>
            <p:cNvSpPr txBox="1"/>
            <p:nvPr/>
          </p:nvSpPr>
          <p:spPr>
            <a:xfrm>
              <a:off x="2869195" y="3431169"/>
              <a:ext cx="288000" cy="144000"/>
            </a:xfrm>
            <a:prstGeom prst="rect">
              <a:avLst/>
            </a:prstGeom>
            <a:noFill/>
          </p:spPr>
          <p:txBody>
            <a:bodyPr wrap="square" lIns="0" tIns="0" rIns="0" bIns="0" rtlCol="0" anchor="ctr">
              <a:noAutofit/>
            </a:bodyPr>
            <a:lstStyle/>
            <a:p>
              <a:pPr algn="ctr"/>
              <a:r>
                <a:rPr lang="en-US" sz="1000" b="1" dirty="0">
                  <a:solidFill>
                    <a:schemeClr val="tx1">
                      <a:lumMod val="65000"/>
                      <a:lumOff val="35000"/>
                    </a:schemeClr>
                  </a:solidFill>
                </a:rPr>
                <a:t>Q4</a:t>
              </a:r>
              <a:endParaRPr lang="en-US" sz="1000" dirty="0">
                <a:solidFill>
                  <a:schemeClr val="tx1">
                    <a:lumMod val="65000"/>
                    <a:lumOff val="35000"/>
                  </a:schemeClr>
                </a:solidFill>
              </a:endParaRPr>
            </a:p>
          </p:txBody>
        </p:sp>
      </p:grpSp>
    </p:spTree>
    <p:extLst>
      <p:ext uri="{BB962C8B-B14F-4D97-AF65-F5344CB8AC3E}">
        <p14:creationId xmlns:p14="http://schemas.microsoft.com/office/powerpoint/2010/main" val="1675207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72830-2143-15BF-8F01-3A9535412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DD27C4-CDB9-3838-3807-838B72D92802}"/>
              </a:ext>
            </a:extLst>
          </p:cNvPr>
          <p:cNvSpPr>
            <a:spLocks noGrp="1"/>
          </p:cNvSpPr>
          <p:nvPr>
            <p:ph type="dt" sz="half" idx="10"/>
          </p:nvPr>
        </p:nvSpPr>
        <p:spPr/>
        <p:txBody>
          <a:bodyPr/>
          <a:lstStyle/>
          <a:p>
            <a:fld id="{E6B8A56D-E677-4295-9689-B26A5A9426B7}" type="datetimeFigureOut">
              <a:rPr lang="en-US" smtClean="0"/>
              <a:t>1/4/23</a:t>
            </a:fld>
            <a:endParaRPr lang="en-US"/>
          </a:p>
        </p:txBody>
      </p:sp>
      <p:sp>
        <p:nvSpPr>
          <p:cNvPr id="4" name="Footer Placeholder 3">
            <a:extLst>
              <a:ext uri="{FF2B5EF4-FFF2-40B4-BE49-F238E27FC236}">
                <a16:creationId xmlns:a16="http://schemas.microsoft.com/office/drawing/2014/main" id="{B65A312B-BD1C-6B05-9FED-7CC4DB2CF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73A14A-BE08-8DFD-5AE5-A553A0D61928}"/>
              </a:ext>
            </a:extLst>
          </p:cNvPr>
          <p:cNvSpPr>
            <a:spLocks noGrp="1"/>
          </p:cNvSpPr>
          <p:nvPr>
            <p:ph type="sldNum" sz="quarter" idx="12"/>
          </p:nvPr>
        </p:nvSpPr>
        <p:spPr/>
        <p:txBody>
          <a:bodyPr/>
          <a:lstStyle/>
          <a:p>
            <a:fld id="{2FDA7693-BEFC-43E8-813A-E0A2F1D8B971}" type="slidenum">
              <a:rPr lang="en-US" smtClean="0"/>
              <a:t>‹#›</a:t>
            </a:fld>
            <a:endParaRPr lang="en-US"/>
          </a:p>
        </p:txBody>
      </p:sp>
    </p:spTree>
    <p:extLst>
      <p:ext uri="{BB962C8B-B14F-4D97-AF65-F5344CB8AC3E}">
        <p14:creationId xmlns:p14="http://schemas.microsoft.com/office/powerpoint/2010/main" val="4208737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1D730C-AA0F-1149-B04B-96AEAA4CAF80}"/>
              </a:ext>
            </a:extLst>
          </p:cNvPr>
          <p:cNvSpPr>
            <a:spLocks noGrp="1"/>
          </p:cNvSpPr>
          <p:nvPr>
            <p:ph type="body" sz="quarter" idx="10" hasCustomPrompt="1"/>
          </p:nvPr>
        </p:nvSpPr>
        <p:spPr>
          <a:xfrm>
            <a:off x="671812" y="440551"/>
            <a:ext cx="10848377" cy="1014999"/>
          </a:xfrm>
          <a:prstGeom prst="rect">
            <a:avLst/>
          </a:prstGeom>
        </p:spPr>
        <p:txBody>
          <a:bodyPr anchor="b"/>
          <a:lstStyle>
            <a:lvl1pPr marL="0" indent="0">
              <a:buNone/>
              <a:defRPr sz="3600" b="1" i="0">
                <a:latin typeface="Helvetica" pitchFamily="2" charset="0"/>
              </a:defRPr>
            </a:lvl1pPr>
          </a:lstStyle>
          <a:p>
            <a:pPr lvl="0"/>
            <a:r>
              <a:rPr lang="en-US" dirty="0"/>
              <a:t>Bullet List Slide</a:t>
            </a:r>
          </a:p>
        </p:txBody>
      </p:sp>
      <p:sp>
        <p:nvSpPr>
          <p:cNvPr id="7" name="Text Placeholder 6">
            <a:extLst>
              <a:ext uri="{FF2B5EF4-FFF2-40B4-BE49-F238E27FC236}">
                <a16:creationId xmlns:a16="http://schemas.microsoft.com/office/drawing/2014/main" id="{6DB6354A-9A5E-1543-94E0-E03526161BED}"/>
              </a:ext>
            </a:extLst>
          </p:cNvPr>
          <p:cNvSpPr>
            <a:spLocks noGrp="1"/>
          </p:cNvSpPr>
          <p:nvPr>
            <p:ph type="body" sz="quarter" idx="11"/>
          </p:nvPr>
        </p:nvSpPr>
        <p:spPr>
          <a:xfrm>
            <a:off x="671813" y="1802188"/>
            <a:ext cx="10849207" cy="3751263"/>
          </a:xfrm>
          <a:prstGeom prst="rect">
            <a:avLst/>
          </a:prstGeom>
        </p:spPr>
        <p:txBody>
          <a:bodyPr/>
          <a:lstStyle>
            <a:lvl1pPr>
              <a:buClr>
                <a:schemeClr val="accent1"/>
              </a:buClr>
              <a:defRPr sz="2000" b="0" i="0">
                <a:latin typeface="Helvetica" pitchFamily="2" charset="0"/>
              </a:defRPr>
            </a:lvl1pPr>
            <a:lvl2pPr marL="685800" marR="0" indent="-22860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Char char="•"/>
              <a:tabLst/>
              <a:defRPr sz="1800"/>
            </a:lvl2pPr>
            <a:lvl3pPr marL="1200150" indent="-285750">
              <a:buClr>
                <a:schemeClr val="accent1"/>
              </a:buClr>
              <a:buFont typeface="Arial" panose="020B0604020202020204" pitchFamily="34" charset="0"/>
              <a:buChar char="•"/>
              <a:defRPr sz="1600"/>
            </a:lvl3pPr>
          </a:lstStyle>
          <a:p>
            <a:pPr lvl="0"/>
            <a:r>
              <a:rPr lang="en-US" dirty="0"/>
              <a:t>Click to edit Master text style</a:t>
            </a:r>
          </a:p>
          <a:p>
            <a:pPr lvl="1"/>
            <a:r>
              <a:rPr lang="en-US" dirty="0"/>
              <a:t>Click to edit Master text style</a:t>
            </a:r>
          </a:p>
          <a:p>
            <a:pPr lvl="2"/>
            <a:r>
              <a:rPr lang="en-US" dirty="0"/>
              <a:t>Click to edit Master text style</a:t>
            </a:r>
          </a:p>
        </p:txBody>
      </p:sp>
      <p:sp>
        <p:nvSpPr>
          <p:cNvPr id="4" name="Date Placeholder 3">
            <a:extLst>
              <a:ext uri="{FF2B5EF4-FFF2-40B4-BE49-F238E27FC236}">
                <a16:creationId xmlns:a16="http://schemas.microsoft.com/office/drawing/2014/main" id="{B8908523-D475-5A49-88E5-288EFA45719B}"/>
              </a:ext>
            </a:extLst>
          </p:cNvPr>
          <p:cNvSpPr>
            <a:spLocks noGrp="1"/>
          </p:cNvSpPr>
          <p:nvPr>
            <p:ph type="dt" sz="half" idx="12"/>
          </p:nvPr>
        </p:nvSpPr>
        <p:spPr>
          <a:xfrm>
            <a:off x="8610600" y="6356353"/>
            <a:ext cx="2743200" cy="365125"/>
          </a:xfrm>
          <a:prstGeom prst="rect">
            <a:avLst/>
          </a:prstGeom>
        </p:spPr>
        <p:txBody>
          <a:bodyPr/>
          <a:lstStyle/>
          <a:p>
            <a:fld id="{9C3DCBA6-4D75-7A45-9180-8DB4C9AFAB82}" type="datetimeFigureOut">
              <a:rPr lang="en-US" smtClean="0"/>
              <a:t>1/4/23</a:t>
            </a:fld>
            <a:endParaRPr lang="en-US"/>
          </a:p>
        </p:txBody>
      </p:sp>
      <p:sp>
        <p:nvSpPr>
          <p:cNvPr id="6" name="Footer Placeholder 4">
            <a:extLst>
              <a:ext uri="{FF2B5EF4-FFF2-40B4-BE49-F238E27FC236}">
                <a16:creationId xmlns:a16="http://schemas.microsoft.com/office/drawing/2014/main" id="{118473DC-0891-8B44-B19E-BACEC968F3ED}"/>
              </a:ext>
            </a:extLst>
          </p:cNvPr>
          <p:cNvSpPr>
            <a:spLocks noGrp="1"/>
          </p:cNvSpPr>
          <p:nvPr>
            <p:ph type="ftr" sz="quarter" idx="13"/>
          </p:nvPr>
        </p:nvSpPr>
        <p:spPr>
          <a:xfrm>
            <a:off x="4038600" y="6356354"/>
            <a:ext cx="4114800" cy="365125"/>
          </a:xfrm>
          <a:prstGeom prst="rect">
            <a:avLst/>
          </a:prstGeom>
        </p:spPr>
        <p:txBody>
          <a:bodyPr/>
          <a:lstStyle/>
          <a:p>
            <a:endParaRPr lang="en-US"/>
          </a:p>
        </p:txBody>
      </p:sp>
    </p:spTree>
    <p:extLst>
      <p:ext uri="{BB962C8B-B14F-4D97-AF65-F5344CB8AC3E}">
        <p14:creationId xmlns:p14="http://schemas.microsoft.com/office/powerpoint/2010/main" val="27100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95000"/>
          </a:schemeClr>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FC033E0E-968F-40A8-BE78-354499D7F913}"/>
              </a:ext>
              <a:ext uri="{C183D7F6-B498-43B3-948B-1728B52AA6E4}">
                <adec:decorative xmlns:adec="http://schemas.microsoft.com/office/drawing/2017/decorative" val="1"/>
              </a:ext>
            </a:extLst>
          </p:cNvPr>
          <p:cNvSpPr>
            <a:spLocks noGrp="1"/>
          </p:cNvSpPr>
          <p:nvPr>
            <p:ph type="body" sz="quarter" idx="21" hasCustomPrompt="1"/>
          </p:nvPr>
        </p:nvSpPr>
        <p:spPr>
          <a:xfrm rot="19594102" flipH="1">
            <a:off x="584131" y="-142449"/>
            <a:ext cx="1218268" cy="6177109"/>
          </a:xfrm>
          <a:custGeom>
            <a:avLst/>
            <a:gdLst>
              <a:gd name="connsiteX0" fmla="*/ 1114975 w 1218268"/>
              <a:gd name="connsiteY0" fmla="*/ 1688918 h 6177109"/>
              <a:gd name="connsiteX1" fmla="*/ 1114975 w 1218268"/>
              <a:gd name="connsiteY1" fmla="*/ 5441035 h 6177109"/>
              <a:gd name="connsiteX2" fmla="*/ 1218268 w 1218268"/>
              <a:gd name="connsiteY2" fmla="*/ 5372844 h 6177109"/>
              <a:gd name="connsiteX3" fmla="*/ 1218268 w 1218268"/>
              <a:gd name="connsiteY3" fmla="*/ 1845382 h 6177109"/>
              <a:gd name="connsiteX4" fmla="*/ 675740 w 1218268"/>
              <a:gd name="connsiteY4" fmla="*/ 1023583 h 6177109"/>
              <a:gd name="connsiteX5" fmla="*/ 675740 w 1218268"/>
              <a:gd name="connsiteY5" fmla="*/ 5731005 h 6177109"/>
              <a:gd name="connsiteX6" fmla="*/ 951275 w 1218268"/>
              <a:gd name="connsiteY6" fmla="*/ 5549105 h 6177109"/>
              <a:gd name="connsiteX7" fmla="*/ 951275 w 1218268"/>
              <a:gd name="connsiteY7" fmla="*/ 1440952 h 6177109"/>
              <a:gd name="connsiteX8" fmla="*/ 0 w 1218268"/>
              <a:gd name="connsiteY8" fmla="*/ 0 h 6177109"/>
              <a:gd name="connsiteX9" fmla="*/ 0 w 1218268"/>
              <a:gd name="connsiteY9" fmla="*/ 6177109 h 6177109"/>
              <a:gd name="connsiteX10" fmla="*/ 485620 w 1218268"/>
              <a:gd name="connsiteY10" fmla="*/ 5856517 h 6177109"/>
              <a:gd name="connsiteX11" fmla="*/ 485620 w 1218268"/>
              <a:gd name="connsiteY11" fmla="*/ 735597 h 617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268" h="6177109">
                <a:moveTo>
                  <a:pt x="1114975" y="1688918"/>
                </a:moveTo>
                <a:lnTo>
                  <a:pt x="1114975" y="5441035"/>
                </a:lnTo>
                <a:lnTo>
                  <a:pt x="1218268" y="5372844"/>
                </a:lnTo>
                <a:lnTo>
                  <a:pt x="1218268" y="1845382"/>
                </a:lnTo>
                <a:close/>
                <a:moveTo>
                  <a:pt x="675740" y="1023583"/>
                </a:moveTo>
                <a:lnTo>
                  <a:pt x="675740" y="5731005"/>
                </a:lnTo>
                <a:lnTo>
                  <a:pt x="951275" y="5549105"/>
                </a:lnTo>
                <a:lnTo>
                  <a:pt x="951275" y="1440952"/>
                </a:lnTo>
                <a:close/>
                <a:moveTo>
                  <a:pt x="0" y="0"/>
                </a:moveTo>
                <a:lnTo>
                  <a:pt x="0" y="6177109"/>
                </a:lnTo>
                <a:lnTo>
                  <a:pt x="485620" y="5856517"/>
                </a:lnTo>
                <a:lnTo>
                  <a:pt x="485620" y="735597"/>
                </a:lnTo>
                <a:close/>
              </a:path>
            </a:pathLst>
          </a:custGeom>
          <a:solidFill>
            <a:schemeClr val="bg1"/>
          </a:solidFill>
          <a:effectLst/>
        </p:spPr>
        <p:txBody>
          <a:bodyPr wrap="square">
            <a:noAutofit/>
          </a:bodyPr>
          <a:lstStyle>
            <a:lvl1pPr marL="0" indent="0">
              <a:buNone/>
              <a:defRPr>
                <a:solidFill>
                  <a:schemeClr val="tx1">
                    <a:alpha val="0"/>
                  </a:schemeClr>
                </a:solidFill>
              </a:defRPr>
            </a:lvl1pPr>
          </a:lstStyle>
          <a:p>
            <a:pPr lvl="0"/>
            <a:r>
              <a:rPr lang="en-US" dirty="0"/>
              <a:t>I</a:t>
            </a:r>
            <a:endParaRPr lang="en-GB" dirty="0"/>
          </a:p>
        </p:txBody>
      </p:sp>
      <p:sp>
        <p:nvSpPr>
          <p:cNvPr id="15" name="Picture Placeholder 14">
            <a:extLst>
              <a:ext uri="{FF2B5EF4-FFF2-40B4-BE49-F238E27FC236}">
                <a16:creationId xmlns:a16="http://schemas.microsoft.com/office/drawing/2014/main" id="{B9454D95-B362-4CB6-B706-EB2022A3342D}"/>
              </a:ext>
              <a:ext uri="{C183D7F6-B498-43B3-948B-1728B52AA6E4}">
                <adec:decorative xmlns:adec="http://schemas.microsoft.com/office/drawing/2017/decorative" val="1"/>
              </a:ext>
            </a:extLst>
          </p:cNvPr>
          <p:cNvSpPr>
            <a:spLocks noGrp="1"/>
          </p:cNvSpPr>
          <p:nvPr>
            <p:ph type="pic" sz="quarter" idx="11" hasCustomPrompt="1"/>
          </p:nvPr>
        </p:nvSpPr>
        <p:spPr>
          <a:xfrm>
            <a:off x="3124200" y="0"/>
            <a:ext cx="9067800" cy="6858000"/>
          </a:xfrm>
          <a:custGeom>
            <a:avLst/>
            <a:gdLst>
              <a:gd name="connsiteX0" fmla="*/ 5205086 w 9067800"/>
              <a:gd name="connsiteY0" fmla="*/ 0 h 6858000"/>
              <a:gd name="connsiteX1" fmla="*/ 6957685 w 9067800"/>
              <a:gd name="connsiteY1" fmla="*/ 0 h 6858000"/>
              <a:gd name="connsiteX2" fmla="*/ 9067800 w 9067800"/>
              <a:gd name="connsiteY2" fmla="*/ 0 h 6858000"/>
              <a:gd name="connsiteX3" fmla="*/ 9067800 w 9067800"/>
              <a:gd name="connsiteY3" fmla="*/ 6827058 h 6858000"/>
              <a:gd name="connsiteX4" fmla="*/ 9044315 w 9067800"/>
              <a:gd name="connsiteY4" fmla="*/ 6858000 h 6858000"/>
              <a:gd name="connsiteX5" fmla="*/ 7291715 w 9067800"/>
              <a:gd name="connsiteY5" fmla="*/ 6858000 h 6858000"/>
              <a:gd name="connsiteX6" fmla="*/ 1752601 w 9067800"/>
              <a:gd name="connsiteY6" fmla="*/ 6858000 h 6858000"/>
              <a:gd name="connsiteX7" fmla="*/ 0 w 90678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7800" h="6858000">
                <a:moveTo>
                  <a:pt x="5205086" y="0"/>
                </a:moveTo>
                <a:lnTo>
                  <a:pt x="6957685" y="0"/>
                </a:lnTo>
                <a:lnTo>
                  <a:pt x="9067800" y="0"/>
                </a:lnTo>
                <a:lnTo>
                  <a:pt x="9067800" y="6827058"/>
                </a:lnTo>
                <a:lnTo>
                  <a:pt x="9044315" y="6858000"/>
                </a:lnTo>
                <a:lnTo>
                  <a:pt x="7291715" y="6858000"/>
                </a:lnTo>
                <a:lnTo>
                  <a:pt x="1752601" y="6858000"/>
                </a:lnTo>
                <a:lnTo>
                  <a:pt x="0" y="6858000"/>
                </a:lnTo>
                <a:close/>
              </a:path>
            </a:pathLst>
          </a:custGeom>
          <a:solidFill>
            <a:schemeClr val="bg1"/>
          </a:solidFill>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533400" y="266700"/>
            <a:ext cx="5105400" cy="63246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933450" y="762000"/>
            <a:ext cx="4381500" cy="34290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933450" y="4343400"/>
            <a:ext cx="4381500" cy="1355732"/>
          </a:xfrm>
        </p:spPr>
        <p:txBody>
          <a:bodyPr lIns="91440" rIns="91440" anchor="t">
            <a:normAutofit/>
          </a:bodyPr>
          <a:lstStyle>
            <a:lvl1pPr marL="0" indent="0" algn="ctr">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rot="10800000" flipV="1">
            <a:off x="314325" y="4953000"/>
            <a:ext cx="1143000" cy="1790700"/>
          </a:xfrm>
          <a:prstGeom prst="triangle">
            <a:avLst>
              <a:gd name="adj" fmla="val 100000"/>
            </a:avLst>
          </a:prstGeo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4" name="Picture 3" descr="A picture containing text, outdoor, sign, clock&#10;&#10;Description automatically generated">
            <a:extLst>
              <a:ext uri="{FF2B5EF4-FFF2-40B4-BE49-F238E27FC236}">
                <a16:creationId xmlns:a16="http://schemas.microsoft.com/office/drawing/2014/main" id="{AAF2882C-85C8-0F16-0C94-4005FF48C671}"/>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104992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294FD0-6F49-224D-8A3D-7F093316B689}"/>
              </a:ext>
            </a:extLst>
          </p:cNvPr>
          <p:cNvSpPr/>
          <p:nvPr userDrawn="1"/>
        </p:nvSpPr>
        <p:spPr>
          <a:xfrm>
            <a:off x="0" y="5178127"/>
            <a:ext cx="12192000" cy="16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1A3E1A-041F-984E-A7D9-6513B549E58E}"/>
              </a:ext>
            </a:extLst>
          </p:cNvPr>
          <p:cNvSpPr>
            <a:spLocks noGrp="1"/>
          </p:cNvSpPr>
          <p:nvPr>
            <p:ph type="title"/>
          </p:nvPr>
        </p:nvSpPr>
        <p:spPr>
          <a:xfrm>
            <a:off x="384047" y="5614416"/>
            <a:ext cx="11430000" cy="914400"/>
          </a:xfrm>
        </p:spPr>
        <p:txBody>
          <a:bodyPr anchor="ctr" anchorCtr="0">
            <a:normAutofit/>
          </a:bodyPr>
          <a:lstStyle>
            <a:lvl1pPr>
              <a:defRPr sz="5400">
                <a:solidFill>
                  <a:schemeClr val="bg2">
                    <a:lumMod val="75000"/>
                  </a:schemeClr>
                </a:solidFill>
                <a:latin typeface="+mj-lt"/>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74192A07-0E1B-E24D-93FD-2A7E2958DE23}"/>
              </a:ext>
            </a:extLst>
          </p:cNvPr>
          <p:cNvSpPr>
            <a:spLocks noGrp="1"/>
          </p:cNvSpPr>
          <p:nvPr>
            <p:ph type="pic" sz="quarter" idx="10"/>
          </p:nvPr>
        </p:nvSpPr>
        <p:spPr>
          <a:xfrm>
            <a:off x="0" y="-1"/>
            <a:ext cx="12192000" cy="5178127"/>
          </a:xfrm>
        </p:spPr>
        <p:txBody>
          <a:bodyPr/>
          <a:lstStyle>
            <a:lvl1pPr>
              <a:defRPr>
                <a:latin typeface="+mn-lt"/>
              </a:defRPr>
            </a:lvl1pPr>
          </a:lstStyle>
          <a:p>
            <a:r>
              <a:rPr lang="en-US"/>
              <a:t>Click icon to add picture</a:t>
            </a:r>
            <a:endParaRPr lang="en-US" dirty="0"/>
          </a:p>
        </p:txBody>
      </p:sp>
    </p:spTree>
    <p:extLst>
      <p:ext uri="{BB962C8B-B14F-4D97-AF65-F5344CB8AC3E}">
        <p14:creationId xmlns:p14="http://schemas.microsoft.com/office/powerpoint/2010/main" val="191584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855C320-6D70-974D-AD87-3EEFC128B398}"/>
              </a:ext>
            </a:extLst>
          </p:cNvPr>
          <p:cNvSpPr>
            <a:spLocks noGrp="1"/>
          </p:cNvSpPr>
          <p:nvPr>
            <p:ph type="pic" sz="quarter" idx="14"/>
          </p:nvPr>
        </p:nvSpPr>
        <p:spPr>
          <a:xfrm>
            <a:off x="0" y="0"/>
            <a:ext cx="3049524" cy="6858000"/>
          </a:xfrm>
        </p:spPr>
        <p:txBody>
          <a:bodyPr/>
          <a:lstStyle>
            <a:lvl1pPr>
              <a:defRPr>
                <a:latin typeface="+mn-lt"/>
              </a:defRPr>
            </a:lvl1pPr>
          </a:lstStyle>
          <a:p>
            <a:r>
              <a:rPr lang="en-US"/>
              <a:t>Click icon to add picture</a:t>
            </a:r>
            <a:endParaRPr lang="en-US" dirty="0"/>
          </a:p>
        </p:txBody>
      </p:sp>
      <p:sp>
        <p:nvSpPr>
          <p:cNvPr id="9" name="Rectangle 8">
            <a:extLst>
              <a:ext uri="{FF2B5EF4-FFF2-40B4-BE49-F238E27FC236}">
                <a16:creationId xmlns:a16="http://schemas.microsoft.com/office/drawing/2014/main" id="{7CC68FA9-F7C6-0245-97E0-B8475C0082DA}"/>
              </a:ext>
            </a:extLst>
          </p:cNvPr>
          <p:cNvSpPr/>
          <p:nvPr userDrawn="1"/>
        </p:nvSpPr>
        <p:spPr>
          <a:xfrm>
            <a:off x="3049525" y="1"/>
            <a:ext cx="9142476" cy="1728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Content Placeholder 3">
            <a:extLst>
              <a:ext uri="{FF2B5EF4-FFF2-40B4-BE49-F238E27FC236}">
                <a16:creationId xmlns:a16="http://schemas.microsoft.com/office/drawing/2014/main" id="{72005B53-16AE-6245-A669-FFC152CE2E12}"/>
              </a:ext>
            </a:extLst>
          </p:cNvPr>
          <p:cNvSpPr>
            <a:spLocks noGrp="1"/>
          </p:cNvSpPr>
          <p:nvPr>
            <p:ph sz="half" idx="2"/>
          </p:nvPr>
        </p:nvSpPr>
        <p:spPr>
          <a:xfrm>
            <a:off x="3542441" y="2480479"/>
            <a:ext cx="2562629"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a:t>Click to edit Master text styles</a:t>
            </a:r>
          </a:p>
          <a:p>
            <a:pPr lvl="1"/>
            <a:r>
              <a:rPr lang="en-US"/>
              <a:t>Second level</a:t>
            </a:r>
          </a:p>
        </p:txBody>
      </p:sp>
      <p:sp>
        <p:nvSpPr>
          <p:cNvPr id="30" name="Content Placeholder 3">
            <a:extLst>
              <a:ext uri="{FF2B5EF4-FFF2-40B4-BE49-F238E27FC236}">
                <a16:creationId xmlns:a16="http://schemas.microsoft.com/office/drawing/2014/main" id="{3160948A-B0E0-C146-BE25-49A0EEB08FB6}"/>
              </a:ext>
            </a:extLst>
          </p:cNvPr>
          <p:cNvSpPr>
            <a:spLocks noGrp="1"/>
          </p:cNvSpPr>
          <p:nvPr>
            <p:ph sz="half" idx="17"/>
          </p:nvPr>
        </p:nvSpPr>
        <p:spPr>
          <a:xfrm>
            <a:off x="6391238" y="2480479"/>
            <a:ext cx="2562629"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a:t>Click to edit Master text styles</a:t>
            </a:r>
          </a:p>
          <a:p>
            <a:pPr lvl="1"/>
            <a:r>
              <a:rPr lang="en-US"/>
              <a:t>Second level</a:t>
            </a:r>
          </a:p>
        </p:txBody>
      </p:sp>
      <p:sp>
        <p:nvSpPr>
          <p:cNvPr id="32" name="Content Placeholder 3">
            <a:extLst>
              <a:ext uri="{FF2B5EF4-FFF2-40B4-BE49-F238E27FC236}">
                <a16:creationId xmlns:a16="http://schemas.microsoft.com/office/drawing/2014/main" id="{8877D5D4-CC79-6349-BA9D-0BE5AFC21861}"/>
              </a:ext>
            </a:extLst>
          </p:cNvPr>
          <p:cNvSpPr>
            <a:spLocks noGrp="1"/>
          </p:cNvSpPr>
          <p:nvPr>
            <p:ph sz="half" idx="19"/>
          </p:nvPr>
        </p:nvSpPr>
        <p:spPr>
          <a:xfrm>
            <a:off x="9239511" y="2480479"/>
            <a:ext cx="2475162"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a:t>Click to edit Master text styles</a:t>
            </a:r>
          </a:p>
          <a:p>
            <a:pPr lvl="1"/>
            <a:r>
              <a:rPr lang="en-US"/>
              <a:t>Second level</a:t>
            </a:r>
          </a:p>
        </p:txBody>
      </p:sp>
      <p:sp>
        <p:nvSpPr>
          <p:cNvPr id="35" name="Title 1">
            <a:extLst>
              <a:ext uri="{FF2B5EF4-FFF2-40B4-BE49-F238E27FC236}">
                <a16:creationId xmlns:a16="http://schemas.microsoft.com/office/drawing/2014/main" id="{3DB894E3-7E74-094D-BCC8-5E86F34B76AB}"/>
              </a:ext>
            </a:extLst>
          </p:cNvPr>
          <p:cNvSpPr>
            <a:spLocks noGrp="1"/>
          </p:cNvSpPr>
          <p:nvPr>
            <p:ph type="title"/>
          </p:nvPr>
        </p:nvSpPr>
        <p:spPr>
          <a:xfrm>
            <a:off x="3542440" y="428844"/>
            <a:ext cx="8172231" cy="1014979"/>
          </a:xfrm>
        </p:spPr>
        <p:txBody>
          <a:bodyPr anchor="ctr" anchorCtr="0">
            <a:normAutofit/>
          </a:bodyPr>
          <a:lstStyle>
            <a:lvl1pPr algn="l">
              <a:defRPr sz="5400">
                <a:solidFill>
                  <a:schemeClr val="bg1"/>
                </a:solidFill>
                <a:latin typeface="+mj-lt"/>
              </a:defRPr>
            </a:lvl1pPr>
          </a:lstStyle>
          <a:p>
            <a:r>
              <a:rPr lang="en-US"/>
              <a:t>Click to edit Master title style</a:t>
            </a:r>
          </a:p>
        </p:txBody>
      </p:sp>
      <p:sp>
        <p:nvSpPr>
          <p:cNvPr id="54" name="Slide Number Placeholder 5">
            <a:extLst>
              <a:ext uri="{FF2B5EF4-FFF2-40B4-BE49-F238E27FC236}">
                <a16:creationId xmlns:a16="http://schemas.microsoft.com/office/drawing/2014/main" id="{841B8290-28DF-BD48-8410-062B0B977275}"/>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55" name="Footer Placeholder 4">
            <a:extLst>
              <a:ext uri="{FF2B5EF4-FFF2-40B4-BE49-F238E27FC236}">
                <a16:creationId xmlns:a16="http://schemas.microsoft.com/office/drawing/2014/main" id="{F5DCEB1E-BA29-B849-88A4-B9DA304317F0}"/>
              </a:ext>
            </a:extLst>
          </p:cNvPr>
          <p:cNvSpPr>
            <a:spLocks noGrp="1"/>
          </p:cNvSpPr>
          <p:nvPr>
            <p:ph type="ftr" sz="quarter" idx="3"/>
          </p:nvPr>
        </p:nvSpPr>
        <p:spPr>
          <a:xfrm>
            <a:off x="3567948" y="6356350"/>
            <a:ext cx="2649255" cy="365125"/>
          </a:xfrm>
          <a:prstGeom prst="rect">
            <a:avLst/>
          </a:prstGeom>
        </p:spPr>
        <p:txBody>
          <a:bodyPr vert="horz" lIns="91440" tIns="45720" rIns="91440" bIns="45720" rtlCol="0" anchor="ctr"/>
          <a:lstStyle>
            <a:lvl1pPr algn="l">
              <a:defRPr sz="1200">
                <a:solidFill>
                  <a:schemeClr val="accent4"/>
                </a:solidFill>
                <a:latin typeface="+mn-lt"/>
              </a:defRPr>
            </a:lvl1pPr>
          </a:lstStyle>
          <a:p>
            <a:r>
              <a:rPr lang="en-US" dirty="0"/>
              <a:t>PITCH DECK</a:t>
            </a:r>
          </a:p>
        </p:txBody>
      </p:sp>
      <p:sp>
        <p:nvSpPr>
          <p:cNvPr id="56" name="Date Placeholder 3">
            <a:extLst>
              <a:ext uri="{FF2B5EF4-FFF2-40B4-BE49-F238E27FC236}">
                <a16:creationId xmlns:a16="http://schemas.microsoft.com/office/drawing/2014/main" id="{C185ECBC-03C3-E144-B7F4-D2E6D1BDD090}"/>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dirty="0"/>
              <a:t>6/15/XX</a:t>
            </a:r>
          </a:p>
        </p:txBody>
      </p:sp>
    </p:spTree>
    <p:extLst>
      <p:ext uri="{BB962C8B-B14F-4D97-AF65-F5344CB8AC3E}">
        <p14:creationId xmlns:p14="http://schemas.microsoft.com/office/powerpoint/2010/main" val="3266911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D52A35E-A8EB-2B4B-BDBE-FAB2DD34F2BB}"/>
              </a:ext>
            </a:extLst>
          </p:cNvPr>
          <p:cNvSpPr>
            <a:spLocks noGrp="1"/>
          </p:cNvSpPr>
          <p:nvPr>
            <p:ph type="pic" sz="quarter" idx="14"/>
          </p:nvPr>
        </p:nvSpPr>
        <p:spPr>
          <a:xfrm>
            <a:off x="0" y="0"/>
            <a:ext cx="3044201" cy="6858000"/>
          </a:xfrm>
        </p:spPr>
        <p:txBody>
          <a:bodyPr/>
          <a:lstStyle>
            <a:lvl1pPr>
              <a:defRPr>
                <a:latin typeface="+mn-lt"/>
              </a:defRPr>
            </a:lvl1pPr>
          </a:lstStyle>
          <a:p>
            <a:r>
              <a:rPr lang="en-US"/>
              <a:t>Click icon to add picture</a:t>
            </a:r>
            <a:endParaRPr lang="en-US" dirty="0"/>
          </a:p>
        </p:txBody>
      </p:sp>
      <p:sp>
        <p:nvSpPr>
          <p:cNvPr id="6" name="Rectangle 5">
            <a:extLst>
              <a:ext uri="{FF2B5EF4-FFF2-40B4-BE49-F238E27FC236}">
                <a16:creationId xmlns:a16="http://schemas.microsoft.com/office/drawing/2014/main" id="{590F149E-5163-3642-98ED-A1D662A9639C}"/>
              </a:ext>
            </a:extLst>
          </p:cNvPr>
          <p:cNvSpPr/>
          <p:nvPr userDrawn="1"/>
        </p:nvSpPr>
        <p:spPr>
          <a:xfrm>
            <a:off x="3044201" y="2"/>
            <a:ext cx="9193404" cy="1728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2" name="Title 1">
            <a:extLst>
              <a:ext uri="{FF2B5EF4-FFF2-40B4-BE49-F238E27FC236}">
                <a16:creationId xmlns:a16="http://schemas.microsoft.com/office/drawing/2014/main" id="{67CA7CA7-6EF9-BE47-83CC-59F8DEFB9264}"/>
              </a:ext>
            </a:extLst>
          </p:cNvPr>
          <p:cNvSpPr>
            <a:spLocks noGrp="1"/>
          </p:cNvSpPr>
          <p:nvPr>
            <p:ph type="title"/>
          </p:nvPr>
        </p:nvSpPr>
        <p:spPr>
          <a:xfrm>
            <a:off x="3537118" y="428844"/>
            <a:ext cx="8177554" cy="1014979"/>
          </a:xfrm>
        </p:spPr>
        <p:txBody>
          <a:bodyPr anchor="ctr" anchorCtr="0">
            <a:normAutofit/>
          </a:bodyPr>
          <a:lstStyle>
            <a:lvl1pPr algn="l">
              <a:defRPr sz="5400">
                <a:solidFill>
                  <a:schemeClr val="bg2">
                    <a:lumMod val="75000"/>
                  </a:schemeClr>
                </a:solidFill>
                <a:latin typeface="+mj-lt"/>
              </a:defRPr>
            </a:lvl1pPr>
          </a:lstStyle>
          <a:p>
            <a:r>
              <a:rPr lang="en-US"/>
              <a:t>Click to edit Master title style</a:t>
            </a:r>
          </a:p>
        </p:txBody>
      </p:sp>
      <p:sp>
        <p:nvSpPr>
          <p:cNvPr id="19" name="Content Placeholder 2">
            <a:extLst>
              <a:ext uri="{FF2B5EF4-FFF2-40B4-BE49-F238E27FC236}">
                <a16:creationId xmlns:a16="http://schemas.microsoft.com/office/drawing/2014/main" id="{44F10B97-63CB-6B4D-8AA0-A27F4F59BFD2}"/>
              </a:ext>
            </a:extLst>
          </p:cNvPr>
          <p:cNvSpPr>
            <a:spLocks noGrp="1"/>
          </p:cNvSpPr>
          <p:nvPr>
            <p:ph idx="1"/>
          </p:nvPr>
        </p:nvSpPr>
        <p:spPr>
          <a:xfrm>
            <a:off x="3537181" y="2395728"/>
            <a:ext cx="3721653" cy="3694176"/>
          </a:xfrm>
        </p:spPr>
        <p:txBody>
          <a:bodyPr>
            <a:normAutofit/>
          </a:bodyPr>
          <a:lstStyle>
            <a:lvl1pPr marL="0" indent="0">
              <a:lnSpc>
                <a:spcPct val="100000"/>
              </a:lnSpc>
              <a:spcBef>
                <a:spcPts val="600"/>
              </a:spcBef>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lnSpc>
                <a:spcPct val="100000"/>
              </a:lnSpc>
              <a:spcBef>
                <a:spcPts val="400"/>
              </a:spcBef>
              <a:buNone/>
              <a:defRPr sz="1400">
                <a:solidFill>
                  <a:schemeClr val="bg2">
                    <a:lumMod val="75000"/>
                  </a:schemeClr>
                </a:solidFill>
                <a:latin typeface="+mn-lt"/>
              </a:defRPr>
            </a:lvl3pPr>
            <a:lvl4pPr marL="1371600" indent="0">
              <a:lnSpc>
                <a:spcPct val="100000"/>
              </a:lnSpc>
              <a:spcBef>
                <a:spcPts val="400"/>
              </a:spcBef>
              <a:buNone/>
              <a:defRPr sz="1200">
                <a:solidFill>
                  <a:schemeClr val="bg2">
                    <a:lumMod val="75000"/>
                  </a:schemeClr>
                </a:solidFill>
                <a:latin typeface="+mn-lt"/>
              </a:defRPr>
            </a:lvl4pPr>
            <a:lvl5pPr marL="1828800" indent="0">
              <a:lnSpc>
                <a:spcPct val="100000"/>
              </a:lnSpc>
              <a:spcBef>
                <a:spcPts val="400"/>
              </a:spcBef>
              <a:buNone/>
              <a:defRPr sz="1200">
                <a:solidFill>
                  <a:schemeClr val="bg2">
                    <a:lumMod val="75000"/>
                  </a:schemeClr>
                </a:solidFill>
                <a:latin typeface="+mn-lt"/>
              </a:defRPr>
            </a:lvl5pPr>
          </a:lstStyle>
          <a:p>
            <a:pPr lvl="0"/>
            <a:r>
              <a:rPr lang="en-US"/>
              <a:t>Click to edit Master text styles</a:t>
            </a:r>
          </a:p>
          <a:p>
            <a:pPr lvl="1"/>
            <a:r>
              <a:rPr lang="en-US"/>
              <a:t>Second level</a:t>
            </a:r>
          </a:p>
        </p:txBody>
      </p:sp>
      <p:sp>
        <p:nvSpPr>
          <p:cNvPr id="21" name="Content Placeholder 2">
            <a:extLst>
              <a:ext uri="{FF2B5EF4-FFF2-40B4-BE49-F238E27FC236}">
                <a16:creationId xmlns:a16="http://schemas.microsoft.com/office/drawing/2014/main" id="{7BB3621C-CFFA-684E-BF2E-38B3E003431D}"/>
              </a:ext>
            </a:extLst>
          </p:cNvPr>
          <p:cNvSpPr>
            <a:spLocks noGrp="1"/>
          </p:cNvSpPr>
          <p:nvPr>
            <p:ph idx="15"/>
          </p:nvPr>
        </p:nvSpPr>
        <p:spPr>
          <a:xfrm>
            <a:off x="7946723" y="2395728"/>
            <a:ext cx="3767949" cy="3694176"/>
          </a:xfrm>
        </p:spPr>
        <p:txBody>
          <a:bodyPr>
            <a:normAutofit/>
          </a:bodyPr>
          <a:lstStyle>
            <a:lvl1pPr marL="0" indent="0">
              <a:lnSpc>
                <a:spcPct val="100000"/>
              </a:lnSpc>
              <a:spcBef>
                <a:spcPts val="600"/>
              </a:spcBef>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lnSpc>
                <a:spcPct val="100000"/>
              </a:lnSpc>
              <a:spcBef>
                <a:spcPts val="400"/>
              </a:spcBef>
              <a:buNone/>
              <a:defRPr sz="1400">
                <a:solidFill>
                  <a:schemeClr val="bg2">
                    <a:lumMod val="75000"/>
                  </a:schemeClr>
                </a:solidFill>
                <a:latin typeface="+mn-lt"/>
              </a:defRPr>
            </a:lvl3pPr>
            <a:lvl4pPr marL="1371600" indent="0">
              <a:lnSpc>
                <a:spcPct val="100000"/>
              </a:lnSpc>
              <a:spcBef>
                <a:spcPts val="400"/>
              </a:spcBef>
              <a:buNone/>
              <a:defRPr sz="1200">
                <a:solidFill>
                  <a:schemeClr val="bg2">
                    <a:lumMod val="75000"/>
                  </a:schemeClr>
                </a:solidFill>
                <a:latin typeface="+mn-lt"/>
              </a:defRPr>
            </a:lvl4pPr>
            <a:lvl5pPr marL="1828800" indent="0">
              <a:lnSpc>
                <a:spcPct val="100000"/>
              </a:lnSpc>
              <a:spcBef>
                <a:spcPts val="400"/>
              </a:spcBef>
              <a:buNone/>
              <a:defRPr sz="1200">
                <a:solidFill>
                  <a:schemeClr val="bg2">
                    <a:lumMod val="75000"/>
                  </a:schemeClr>
                </a:solidFill>
                <a:latin typeface="+mn-lt"/>
              </a:defRPr>
            </a:lvl5pPr>
          </a:lstStyle>
          <a:p>
            <a:pPr lvl="0"/>
            <a:r>
              <a:rPr lang="en-US"/>
              <a:t>Click to edit Master text styles</a:t>
            </a:r>
          </a:p>
          <a:p>
            <a:pPr lvl="1"/>
            <a:r>
              <a:rPr lang="en-US"/>
              <a:t>Second level</a:t>
            </a:r>
          </a:p>
        </p:txBody>
      </p:sp>
      <p:sp>
        <p:nvSpPr>
          <p:cNvPr id="26" name="Slide Number Placeholder 5">
            <a:extLst>
              <a:ext uri="{FF2B5EF4-FFF2-40B4-BE49-F238E27FC236}">
                <a16:creationId xmlns:a16="http://schemas.microsoft.com/office/drawing/2014/main" id="{81F050A6-EA83-E74A-B437-9CE650A49F31}"/>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27" name="Footer Placeholder 4">
            <a:extLst>
              <a:ext uri="{FF2B5EF4-FFF2-40B4-BE49-F238E27FC236}">
                <a16:creationId xmlns:a16="http://schemas.microsoft.com/office/drawing/2014/main" id="{575460F1-C651-F546-B045-03A112F086C5}"/>
              </a:ext>
            </a:extLst>
          </p:cNvPr>
          <p:cNvSpPr>
            <a:spLocks noGrp="1"/>
          </p:cNvSpPr>
          <p:nvPr>
            <p:ph type="ftr" sz="quarter" idx="3"/>
          </p:nvPr>
        </p:nvSpPr>
        <p:spPr>
          <a:xfrm>
            <a:off x="3567948" y="6356350"/>
            <a:ext cx="2649255" cy="365125"/>
          </a:xfrm>
          <a:prstGeom prst="rect">
            <a:avLst/>
          </a:prstGeom>
        </p:spPr>
        <p:txBody>
          <a:bodyPr vert="horz" lIns="91440" tIns="45720" rIns="91440" bIns="45720" rtlCol="0" anchor="ctr"/>
          <a:lstStyle>
            <a:lvl1pPr algn="l">
              <a:defRPr sz="1200">
                <a:solidFill>
                  <a:schemeClr val="accent4"/>
                </a:solidFill>
                <a:latin typeface="+mn-lt"/>
              </a:defRPr>
            </a:lvl1pPr>
          </a:lstStyle>
          <a:p>
            <a:r>
              <a:rPr lang="en-US" dirty="0"/>
              <a:t>PITCH DECK</a:t>
            </a:r>
          </a:p>
        </p:txBody>
      </p:sp>
      <p:sp>
        <p:nvSpPr>
          <p:cNvPr id="28" name="Date Placeholder 3">
            <a:extLst>
              <a:ext uri="{FF2B5EF4-FFF2-40B4-BE49-F238E27FC236}">
                <a16:creationId xmlns:a16="http://schemas.microsoft.com/office/drawing/2014/main" id="{EBDA48E1-37F9-284F-8F7F-426F4063D06A}"/>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dirty="0"/>
              <a:t>6/15/XX</a:t>
            </a:r>
          </a:p>
        </p:txBody>
      </p:sp>
    </p:spTree>
    <p:extLst>
      <p:ext uri="{BB962C8B-B14F-4D97-AF65-F5344CB8AC3E}">
        <p14:creationId xmlns:p14="http://schemas.microsoft.com/office/powerpoint/2010/main" val="2927657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 Photo">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C4839BE7-AF0B-364A-9D3D-497DCD209D1B}"/>
              </a:ext>
            </a:extLst>
          </p:cNvPr>
          <p:cNvSpPr/>
          <p:nvPr userDrawn="1"/>
        </p:nvSpPr>
        <p:spPr>
          <a:xfrm>
            <a:off x="-5326" y="0"/>
            <a:ext cx="12197326" cy="1728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D3B8D75-6B10-9447-B5A5-915564B149B8}"/>
              </a:ext>
            </a:extLst>
          </p:cNvPr>
          <p:cNvSpPr>
            <a:spLocks noGrp="1" noChangeAspect="1"/>
          </p:cNvSpPr>
          <p:nvPr>
            <p:ph type="pic" sz="quarter" idx="10"/>
          </p:nvPr>
        </p:nvSpPr>
        <p:spPr>
          <a:xfrm>
            <a:off x="576072" y="21202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18" name="Text Placeholder 17">
            <a:extLst>
              <a:ext uri="{FF2B5EF4-FFF2-40B4-BE49-F238E27FC236}">
                <a16:creationId xmlns:a16="http://schemas.microsoft.com/office/drawing/2014/main" id="{203C2A7B-004A-6944-9A08-8A5A14288742}"/>
              </a:ext>
            </a:extLst>
          </p:cNvPr>
          <p:cNvSpPr>
            <a:spLocks noGrp="1"/>
          </p:cNvSpPr>
          <p:nvPr>
            <p:ph type="body" sz="quarter" idx="14" hasCustomPrompt="1"/>
          </p:nvPr>
        </p:nvSpPr>
        <p:spPr>
          <a:xfrm>
            <a:off x="576072"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9" name="Text Placeholder 17">
            <a:extLst>
              <a:ext uri="{FF2B5EF4-FFF2-40B4-BE49-F238E27FC236}">
                <a16:creationId xmlns:a16="http://schemas.microsoft.com/office/drawing/2014/main" id="{6EF996A9-9D54-1B4A-AD33-90E32A3ABD05}"/>
              </a:ext>
            </a:extLst>
          </p:cNvPr>
          <p:cNvSpPr>
            <a:spLocks noGrp="1"/>
          </p:cNvSpPr>
          <p:nvPr>
            <p:ph type="body" sz="quarter" idx="15" hasCustomPrompt="1"/>
          </p:nvPr>
        </p:nvSpPr>
        <p:spPr>
          <a:xfrm>
            <a:off x="576072"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8" name="Picture Placeholder 6">
            <a:extLst>
              <a:ext uri="{FF2B5EF4-FFF2-40B4-BE49-F238E27FC236}">
                <a16:creationId xmlns:a16="http://schemas.microsoft.com/office/drawing/2014/main" id="{6BB2E4EC-B8A1-CD41-9057-9AE6A7882BB2}"/>
              </a:ext>
            </a:extLst>
          </p:cNvPr>
          <p:cNvSpPr>
            <a:spLocks noGrp="1" noChangeAspect="1"/>
          </p:cNvSpPr>
          <p:nvPr>
            <p:ph type="pic" sz="quarter" idx="16"/>
          </p:nvPr>
        </p:nvSpPr>
        <p:spPr>
          <a:xfrm>
            <a:off x="3557016" y="21202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30" name="Text Placeholder 17">
            <a:extLst>
              <a:ext uri="{FF2B5EF4-FFF2-40B4-BE49-F238E27FC236}">
                <a16:creationId xmlns:a16="http://schemas.microsoft.com/office/drawing/2014/main" id="{CB8AD6F6-1B62-494C-8767-CC218F0E490B}"/>
              </a:ext>
            </a:extLst>
          </p:cNvPr>
          <p:cNvSpPr>
            <a:spLocks noGrp="1"/>
          </p:cNvSpPr>
          <p:nvPr>
            <p:ph type="body" sz="quarter" idx="17" hasCustomPrompt="1"/>
          </p:nvPr>
        </p:nvSpPr>
        <p:spPr>
          <a:xfrm>
            <a:off x="3557016"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1" name="Text Placeholder 17">
            <a:extLst>
              <a:ext uri="{FF2B5EF4-FFF2-40B4-BE49-F238E27FC236}">
                <a16:creationId xmlns:a16="http://schemas.microsoft.com/office/drawing/2014/main" id="{7A812F38-0F8B-6444-AD60-2F65D017B27C}"/>
              </a:ext>
            </a:extLst>
          </p:cNvPr>
          <p:cNvSpPr>
            <a:spLocks noGrp="1"/>
          </p:cNvSpPr>
          <p:nvPr>
            <p:ph type="body" sz="quarter" idx="18" hasCustomPrompt="1"/>
          </p:nvPr>
        </p:nvSpPr>
        <p:spPr>
          <a:xfrm>
            <a:off x="3557016"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2" name="Picture Placeholder 6">
            <a:extLst>
              <a:ext uri="{FF2B5EF4-FFF2-40B4-BE49-F238E27FC236}">
                <a16:creationId xmlns:a16="http://schemas.microsoft.com/office/drawing/2014/main" id="{3A006211-ACE1-FE46-9F10-A3D8E80651A2}"/>
              </a:ext>
            </a:extLst>
          </p:cNvPr>
          <p:cNvSpPr>
            <a:spLocks noGrp="1" noChangeAspect="1"/>
          </p:cNvSpPr>
          <p:nvPr>
            <p:ph type="pic" sz="quarter" idx="19"/>
          </p:nvPr>
        </p:nvSpPr>
        <p:spPr>
          <a:xfrm>
            <a:off x="6556248" y="21202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34" name="Text Placeholder 17">
            <a:extLst>
              <a:ext uri="{FF2B5EF4-FFF2-40B4-BE49-F238E27FC236}">
                <a16:creationId xmlns:a16="http://schemas.microsoft.com/office/drawing/2014/main" id="{1629A601-A52F-B84C-8138-62D4E4BB4BFC}"/>
              </a:ext>
            </a:extLst>
          </p:cNvPr>
          <p:cNvSpPr>
            <a:spLocks noGrp="1"/>
          </p:cNvSpPr>
          <p:nvPr>
            <p:ph type="body" sz="quarter" idx="20" hasCustomPrompt="1"/>
          </p:nvPr>
        </p:nvSpPr>
        <p:spPr>
          <a:xfrm>
            <a:off x="6556248"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5" name="Text Placeholder 17">
            <a:extLst>
              <a:ext uri="{FF2B5EF4-FFF2-40B4-BE49-F238E27FC236}">
                <a16:creationId xmlns:a16="http://schemas.microsoft.com/office/drawing/2014/main" id="{5AA874B1-682E-8846-A923-D1F12920B9F5}"/>
              </a:ext>
            </a:extLst>
          </p:cNvPr>
          <p:cNvSpPr>
            <a:spLocks noGrp="1"/>
          </p:cNvSpPr>
          <p:nvPr>
            <p:ph type="body" sz="quarter" idx="21" hasCustomPrompt="1"/>
          </p:nvPr>
        </p:nvSpPr>
        <p:spPr>
          <a:xfrm>
            <a:off x="6556248"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6" name="Picture Placeholder 6">
            <a:extLst>
              <a:ext uri="{FF2B5EF4-FFF2-40B4-BE49-F238E27FC236}">
                <a16:creationId xmlns:a16="http://schemas.microsoft.com/office/drawing/2014/main" id="{9D6FBD27-4D0C-784C-8752-36876C0C0E82}"/>
              </a:ext>
            </a:extLst>
          </p:cNvPr>
          <p:cNvSpPr>
            <a:spLocks noGrp="1" noChangeAspect="1"/>
          </p:cNvSpPr>
          <p:nvPr>
            <p:ph type="pic" sz="quarter" idx="22"/>
          </p:nvPr>
        </p:nvSpPr>
        <p:spPr>
          <a:xfrm>
            <a:off x="9601200" y="21202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38" name="Text Placeholder 17">
            <a:extLst>
              <a:ext uri="{FF2B5EF4-FFF2-40B4-BE49-F238E27FC236}">
                <a16:creationId xmlns:a16="http://schemas.microsoft.com/office/drawing/2014/main" id="{6DCEB387-598F-6945-AF2B-1145D25DF9E9}"/>
              </a:ext>
            </a:extLst>
          </p:cNvPr>
          <p:cNvSpPr>
            <a:spLocks noGrp="1"/>
          </p:cNvSpPr>
          <p:nvPr>
            <p:ph type="body" sz="quarter" idx="23" hasCustomPrompt="1"/>
          </p:nvPr>
        </p:nvSpPr>
        <p:spPr>
          <a:xfrm>
            <a:off x="9601200"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9" name="Text Placeholder 17">
            <a:extLst>
              <a:ext uri="{FF2B5EF4-FFF2-40B4-BE49-F238E27FC236}">
                <a16:creationId xmlns:a16="http://schemas.microsoft.com/office/drawing/2014/main" id="{FB68E8FC-0520-4544-AFF4-3642E9F0C299}"/>
              </a:ext>
            </a:extLst>
          </p:cNvPr>
          <p:cNvSpPr>
            <a:spLocks noGrp="1"/>
          </p:cNvSpPr>
          <p:nvPr>
            <p:ph type="body" sz="quarter" idx="24" hasCustomPrompt="1"/>
          </p:nvPr>
        </p:nvSpPr>
        <p:spPr>
          <a:xfrm>
            <a:off x="9601200"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0" name="Picture Placeholder 6">
            <a:extLst>
              <a:ext uri="{FF2B5EF4-FFF2-40B4-BE49-F238E27FC236}">
                <a16:creationId xmlns:a16="http://schemas.microsoft.com/office/drawing/2014/main" id="{BD637557-7B78-3747-9BC4-F35FDBF7FE45}"/>
              </a:ext>
            </a:extLst>
          </p:cNvPr>
          <p:cNvSpPr>
            <a:spLocks noGrp="1" noChangeAspect="1"/>
          </p:cNvSpPr>
          <p:nvPr>
            <p:ph type="pic" sz="quarter" idx="25"/>
          </p:nvPr>
        </p:nvSpPr>
        <p:spPr>
          <a:xfrm>
            <a:off x="576072" y="42225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42" name="Text Placeholder 17">
            <a:extLst>
              <a:ext uri="{FF2B5EF4-FFF2-40B4-BE49-F238E27FC236}">
                <a16:creationId xmlns:a16="http://schemas.microsoft.com/office/drawing/2014/main" id="{6E96B315-B471-8641-8867-F0EEE8BB1E97}"/>
              </a:ext>
            </a:extLst>
          </p:cNvPr>
          <p:cNvSpPr>
            <a:spLocks noGrp="1"/>
          </p:cNvSpPr>
          <p:nvPr>
            <p:ph type="body" sz="quarter" idx="26" hasCustomPrompt="1"/>
          </p:nvPr>
        </p:nvSpPr>
        <p:spPr>
          <a:xfrm>
            <a:off x="576072"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3" name="Text Placeholder 17">
            <a:extLst>
              <a:ext uri="{FF2B5EF4-FFF2-40B4-BE49-F238E27FC236}">
                <a16:creationId xmlns:a16="http://schemas.microsoft.com/office/drawing/2014/main" id="{00A98649-AF92-9A43-A80B-27DB0DECCB5E}"/>
              </a:ext>
            </a:extLst>
          </p:cNvPr>
          <p:cNvSpPr>
            <a:spLocks noGrp="1"/>
          </p:cNvSpPr>
          <p:nvPr>
            <p:ph type="body" sz="quarter" idx="27" hasCustomPrompt="1"/>
          </p:nvPr>
        </p:nvSpPr>
        <p:spPr>
          <a:xfrm>
            <a:off x="576072"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4" name="Picture Placeholder 6">
            <a:extLst>
              <a:ext uri="{FF2B5EF4-FFF2-40B4-BE49-F238E27FC236}">
                <a16:creationId xmlns:a16="http://schemas.microsoft.com/office/drawing/2014/main" id="{5AB0D830-FF86-F646-A1A1-ADC6E62FFEC4}"/>
              </a:ext>
            </a:extLst>
          </p:cNvPr>
          <p:cNvSpPr>
            <a:spLocks noGrp="1" noChangeAspect="1"/>
          </p:cNvSpPr>
          <p:nvPr>
            <p:ph type="pic" sz="quarter" idx="28"/>
          </p:nvPr>
        </p:nvSpPr>
        <p:spPr>
          <a:xfrm>
            <a:off x="3557016" y="42225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46" name="Text Placeholder 17">
            <a:extLst>
              <a:ext uri="{FF2B5EF4-FFF2-40B4-BE49-F238E27FC236}">
                <a16:creationId xmlns:a16="http://schemas.microsoft.com/office/drawing/2014/main" id="{DE8B90F1-E53D-1C48-8451-7BFC71569DE1}"/>
              </a:ext>
            </a:extLst>
          </p:cNvPr>
          <p:cNvSpPr>
            <a:spLocks noGrp="1"/>
          </p:cNvSpPr>
          <p:nvPr>
            <p:ph type="body" sz="quarter" idx="29" hasCustomPrompt="1"/>
          </p:nvPr>
        </p:nvSpPr>
        <p:spPr>
          <a:xfrm>
            <a:off x="3557016"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7" name="Text Placeholder 17">
            <a:extLst>
              <a:ext uri="{FF2B5EF4-FFF2-40B4-BE49-F238E27FC236}">
                <a16:creationId xmlns:a16="http://schemas.microsoft.com/office/drawing/2014/main" id="{48A5CECD-022B-FE45-9374-D1FC6E00B22B}"/>
              </a:ext>
            </a:extLst>
          </p:cNvPr>
          <p:cNvSpPr>
            <a:spLocks noGrp="1"/>
          </p:cNvSpPr>
          <p:nvPr>
            <p:ph type="body" sz="quarter" idx="30" hasCustomPrompt="1"/>
          </p:nvPr>
        </p:nvSpPr>
        <p:spPr>
          <a:xfrm>
            <a:off x="3557016"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8" name="Picture Placeholder 6">
            <a:extLst>
              <a:ext uri="{FF2B5EF4-FFF2-40B4-BE49-F238E27FC236}">
                <a16:creationId xmlns:a16="http://schemas.microsoft.com/office/drawing/2014/main" id="{EC6367FB-3595-7148-82EC-13C6CE694097}"/>
              </a:ext>
            </a:extLst>
          </p:cNvPr>
          <p:cNvSpPr>
            <a:spLocks noGrp="1" noChangeAspect="1"/>
          </p:cNvSpPr>
          <p:nvPr>
            <p:ph type="pic" sz="quarter" idx="31"/>
          </p:nvPr>
        </p:nvSpPr>
        <p:spPr>
          <a:xfrm>
            <a:off x="6556248" y="42225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50" name="Text Placeholder 17">
            <a:extLst>
              <a:ext uri="{FF2B5EF4-FFF2-40B4-BE49-F238E27FC236}">
                <a16:creationId xmlns:a16="http://schemas.microsoft.com/office/drawing/2014/main" id="{29AD5401-C04B-3747-9C6B-AC62F2F42559}"/>
              </a:ext>
            </a:extLst>
          </p:cNvPr>
          <p:cNvSpPr>
            <a:spLocks noGrp="1"/>
          </p:cNvSpPr>
          <p:nvPr>
            <p:ph type="body" sz="quarter" idx="32" hasCustomPrompt="1"/>
          </p:nvPr>
        </p:nvSpPr>
        <p:spPr>
          <a:xfrm>
            <a:off x="6556248"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1" name="Text Placeholder 17">
            <a:extLst>
              <a:ext uri="{FF2B5EF4-FFF2-40B4-BE49-F238E27FC236}">
                <a16:creationId xmlns:a16="http://schemas.microsoft.com/office/drawing/2014/main" id="{AC220BBF-86B3-FC42-AC65-ABE1E3DB1B8A}"/>
              </a:ext>
            </a:extLst>
          </p:cNvPr>
          <p:cNvSpPr>
            <a:spLocks noGrp="1"/>
          </p:cNvSpPr>
          <p:nvPr>
            <p:ph type="body" sz="quarter" idx="33" hasCustomPrompt="1"/>
          </p:nvPr>
        </p:nvSpPr>
        <p:spPr>
          <a:xfrm>
            <a:off x="6556248"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2" name="Picture Placeholder 6">
            <a:extLst>
              <a:ext uri="{FF2B5EF4-FFF2-40B4-BE49-F238E27FC236}">
                <a16:creationId xmlns:a16="http://schemas.microsoft.com/office/drawing/2014/main" id="{27BC8E2E-95DD-C34C-AF57-82911379D8EC}"/>
              </a:ext>
            </a:extLst>
          </p:cNvPr>
          <p:cNvSpPr>
            <a:spLocks noGrp="1" noChangeAspect="1"/>
          </p:cNvSpPr>
          <p:nvPr>
            <p:ph type="pic" sz="quarter" idx="34"/>
          </p:nvPr>
        </p:nvSpPr>
        <p:spPr>
          <a:xfrm>
            <a:off x="9601200" y="4222539"/>
            <a:ext cx="1097280" cy="1097280"/>
          </a:xfrm>
        </p:spPr>
        <p:txBody>
          <a:bodyPr anchor="ctr">
            <a:normAutofit/>
          </a:bodyPr>
          <a:lstStyle>
            <a:lvl1pPr marL="0" indent="0" algn="ctr">
              <a:spcBef>
                <a:spcPts val="0"/>
              </a:spcBef>
              <a:buNone/>
              <a:defRPr sz="800">
                <a:latin typeface="+mn-lt"/>
              </a:defRPr>
            </a:lvl1pPr>
          </a:lstStyle>
          <a:p>
            <a:r>
              <a:rPr lang="en-US"/>
              <a:t>Click icon to add picture</a:t>
            </a:r>
            <a:endParaRPr lang="en-US" dirty="0"/>
          </a:p>
        </p:txBody>
      </p:sp>
      <p:sp>
        <p:nvSpPr>
          <p:cNvPr id="54" name="Text Placeholder 17">
            <a:extLst>
              <a:ext uri="{FF2B5EF4-FFF2-40B4-BE49-F238E27FC236}">
                <a16:creationId xmlns:a16="http://schemas.microsoft.com/office/drawing/2014/main" id="{B4A1BEFC-2921-144C-A93E-29B4C083EC2B}"/>
              </a:ext>
            </a:extLst>
          </p:cNvPr>
          <p:cNvSpPr>
            <a:spLocks noGrp="1"/>
          </p:cNvSpPr>
          <p:nvPr>
            <p:ph type="body" sz="quarter" idx="35" hasCustomPrompt="1"/>
          </p:nvPr>
        </p:nvSpPr>
        <p:spPr>
          <a:xfrm>
            <a:off x="9601200"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5" name="Text Placeholder 17">
            <a:extLst>
              <a:ext uri="{FF2B5EF4-FFF2-40B4-BE49-F238E27FC236}">
                <a16:creationId xmlns:a16="http://schemas.microsoft.com/office/drawing/2014/main" id="{6E2FDF3E-9C43-FC49-8286-1174132AA158}"/>
              </a:ext>
            </a:extLst>
          </p:cNvPr>
          <p:cNvSpPr>
            <a:spLocks noGrp="1"/>
          </p:cNvSpPr>
          <p:nvPr>
            <p:ph type="body" sz="quarter" idx="36" hasCustomPrompt="1"/>
          </p:nvPr>
        </p:nvSpPr>
        <p:spPr>
          <a:xfrm>
            <a:off x="9601200"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9" name="Footer Placeholder 2">
            <a:extLst>
              <a:ext uri="{FF2B5EF4-FFF2-40B4-BE49-F238E27FC236}">
                <a16:creationId xmlns:a16="http://schemas.microsoft.com/office/drawing/2014/main" id="{761268EF-00C0-F041-B0CD-4C802A4AA3DE}"/>
              </a:ext>
            </a:extLst>
          </p:cNvPr>
          <p:cNvSpPr>
            <a:spLocks noGrp="1"/>
          </p:cNvSpPr>
          <p:nvPr>
            <p:ph type="ftr" sz="quarter" idx="37"/>
          </p:nvPr>
        </p:nvSpPr>
        <p:spPr>
          <a:xfrm>
            <a:off x="4038600" y="6356350"/>
            <a:ext cx="4114800" cy="365125"/>
          </a:xfrm>
        </p:spPr>
        <p:txBody>
          <a:bodyPr/>
          <a:lstStyle>
            <a:lvl1pPr algn="ctr">
              <a:defRPr>
                <a:solidFill>
                  <a:schemeClr val="accent4"/>
                </a:solidFill>
                <a:latin typeface="+mn-lt"/>
              </a:defRPr>
            </a:lvl1pPr>
          </a:lstStyle>
          <a:p>
            <a:r>
              <a:rPr lang="en-US" dirty="0"/>
              <a:t>PITCH DECK</a:t>
            </a:r>
          </a:p>
        </p:txBody>
      </p:sp>
      <p:sp>
        <p:nvSpPr>
          <p:cNvPr id="33" name="Date Placeholder 3">
            <a:extLst>
              <a:ext uri="{FF2B5EF4-FFF2-40B4-BE49-F238E27FC236}">
                <a16:creationId xmlns:a16="http://schemas.microsoft.com/office/drawing/2014/main" id="{6BB5CE9A-A1C7-6947-8F40-0E674879C063}"/>
              </a:ext>
            </a:extLst>
          </p:cNvPr>
          <p:cNvSpPr>
            <a:spLocks noGrp="1"/>
          </p:cNvSpPr>
          <p:nvPr>
            <p:ph type="dt" sz="half" idx="38"/>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dirty="0"/>
              <a:t>6/15/XX</a:t>
            </a:r>
          </a:p>
        </p:txBody>
      </p:sp>
      <p:sp>
        <p:nvSpPr>
          <p:cNvPr id="41" name="Slide Number Placeholder 5">
            <a:extLst>
              <a:ext uri="{FF2B5EF4-FFF2-40B4-BE49-F238E27FC236}">
                <a16:creationId xmlns:a16="http://schemas.microsoft.com/office/drawing/2014/main" id="{1702F4E2-9AFB-D94B-9F56-09D2B566A9CA}"/>
              </a:ext>
            </a:extLst>
          </p:cNvPr>
          <p:cNvSpPr>
            <a:spLocks noGrp="1"/>
          </p:cNvSpPr>
          <p:nvPr>
            <p:ph type="sldNum" sz="quarter" idx="39"/>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
        <p:nvSpPr>
          <p:cNvPr id="49" name="Title 1">
            <a:extLst>
              <a:ext uri="{FF2B5EF4-FFF2-40B4-BE49-F238E27FC236}">
                <a16:creationId xmlns:a16="http://schemas.microsoft.com/office/drawing/2014/main" id="{75659A7F-A0AB-4B4A-9088-90D5276E4F42}"/>
              </a:ext>
            </a:extLst>
          </p:cNvPr>
          <p:cNvSpPr>
            <a:spLocks noGrp="1"/>
          </p:cNvSpPr>
          <p:nvPr>
            <p:ph type="title"/>
          </p:nvPr>
        </p:nvSpPr>
        <p:spPr>
          <a:xfrm>
            <a:off x="492917" y="365125"/>
            <a:ext cx="11221755" cy="1143645"/>
          </a:xfrm>
        </p:spPr>
        <p:txBody>
          <a:bodyPr>
            <a:normAutofit/>
          </a:bodyPr>
          <a:lstStyle>
            <a:lvl1pPr>
              <a:defRPr sz="5400">
                <a:solidFill>
                  <a:schemeClr val="bg2">
                    <a:lumMod val="75000"/>
                  </a:schemeClr>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18910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7017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340852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893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623EB06-2F79-4698-807D-96A58B4F1D71}"/>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6858000"/>
          </a:xfrm>
          <a:custGeom>
            <a:avLst/>
            <a:gdLst>
              <a:gd name="connsiteX0" fmla="*/ 0 w 8329286"/>
              <a:gd name="connsiteY0" fmla="*/ 0 h 6858000"/>
              <a:gd name="connsiteX1" fmla="*/ 8329286 w 8329286"/>
              <a:gd name="connsiteY1" fmla="*/ 0 h 6858000"/>
              <a:gd name="connsiteX2" fmla="*/ 3124200 w 8329286"/>
              <a:gd name="connsiteY2" fmla="*/ 6858000 h 6858000"/>
              <a:gd name="connsiteX3" fmla="*/ 0 w 83292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9286" h="6858000">
                <a:moveTo>
                  <a:pt x="0" y="0"/>
                </a:moveTo>
                <a:lnTo>
                  <a:pt x="8329286" y="0"/>
                </a:lnTo>
                <a:lnTo>
                  <a:pt x="3124200" y="6858000"/>
                </a:lnTo>
                <a:lnTo>
                  <a:pt x="0" y="6858000"/>
                </a:lnTo>
                <a:close/>
              </a:path>
            </a:pathLst>
          </a:custGeom>
          <a:solidFill>
            <a:schemeClr val="bg1"/>
          </a:solidFill>
          <a:effectLst>
            <a:outerShdw blurRad="228600" dist="38100" algn="l" rotWithShape="0">
              <a:prstClr val="black">
                <a:alpha val="40000"/>
              </a:prstClr>
            </a:outerShdw>
          </a:effectLst>
        </p:spPr>
        <p:txBody>
          <a:bodyPr wrap="square" anchor="ctr">
            <a:noAutofit/>
          </a:bodyPr>
          <a:lstStyle>
            <a:lvl1pPr marL="0" indent="0" algn="ctr">
              <a:buNone/>
              <a:defRPr/>
            </a:lvl1pPr>
          </a:lstStyle>
          <a:p>
            <a:r>
              <a:rPr lang="en-US" dirty="0"/>
              <a:t>Insert Image</a:t>
            </a:r>
            <a:endParaRPr lang="en-GB" dirty="0"/>
          </a:p>
        </p:txBody>
      </p:sp>
      <p:sp>
        <p:nvSpPr>
          <p:cNvPr id="17" name="Text Placeholder 16">
            <a:extLst>
              <a:ext uri="{FF2B5EF4-FFF2-40B4-BE49-F238E27FC236}">
                <a16:creationId xmlns:a16="http://schemas.microsoft.com/office/drawing/2014/main" id="{FF9E63E5-568A-4FA2-9851-E5BFA12B85D1}"/>
              </a:ext>
              <a:ext uri="{C183D7F6-B498-43B3-948B-1728B52AA6E4}">
                <adec:decorative xmlns:adec="http://schemas.microsoft.com/office/drawing/2017/decorative" val="1"/>
              </a:ext>
            </a:extLst>
          </p:cNvPr>
          <p:cNvSpPr>
            <a:spLocks noGrp="1"/>
          </p:cNvSpPr>
          <p:nvPr>
            <p:ph type="body" sz="quarter" idx="12" hasCustomPrompt="1"/>
          </p:nvPr>
        </p:nvSpPr>
        <p:spPr>
          <a:xfrm>
            <a:off x="990600" y="609600"/>
            <a:ext cx="4648200" cy="5638800"/>
          </a:xfrm>
          <a:solidFill>
            <a:schemeClr val="bg1"/>
          </a:solidFill>
          <a:effectLst>
            <a:outerShdw blurRad="3556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2" name="Title 1"/>
          <p:cNvSpPr>
            <a:spLocks noGrp="1"/>
          </p:cNvSpPr>
          <p:nvPr>
            <p:ph type="ctrTitle"/>
          </p:nvPr>
        </p:nvSpPr>
        <p:spPr>
          <a:xfrm>
            <a:off x="1257300" y="1447800"/>
            <a:ext cx="4114800" cy="3962400"/>
          </a:xfrm>
        </p:spPr>
        <p:txBody>
          <a:bodyPr anchor="ctr">
            <a:normAutofit/>
          </a:bodyPr>
          <a:lstStyle>
            <a:lvl1pPr algn="ct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6057900" y="4495801"/>
            <a:ext cx="4876800" cy="609600"/>
          </a:xfrm>
        </p:spPr>
        <p:txBody>
          <a:bodyPr lIns="91440" rIns="91440" anchor="ctr">
            <a:normAutofit/>
          </a:bodyPr>
          <a:lstStyle>
            <a:lvl1pPr marL="0" indent="0" algn="l">
              <a:lnSpc>
                <a:spcPct val="100000"/>
              </a:lnSpc>
              <a:spcBef>
                <a:spcPts val="0"/>
              </a:spcBef>
              <a:spcAft>
                <a:spcPts val="0"/>
              </a:spcAft>
              <a:buNone/>
              <a:defRPr sz="16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7" name="Text Placeholder 16">
            <a:extLst>
              <a:ext uri="{FF2B5EF4-FFF2-40B4-BE49-F238E27FC236}">
                <a16:creationId xmlns:a16="http://schemas.microsoft.com/office/drawing/2014/main" id="{D6D785D2-DAEB-48F3-AB8A-2954F03ACD2B}"/>
              </a:ext>
              <a:ext uri="{C183D7F6-B498-43B3-948B-1728B52AA6E4}">
                <adec:decorative xmlns:adec="http://schemas.microsoft.com/office/drawing/2017/decorative" val="1"/>
              </a:ext>
            </a:extLst>
          </p:cNvPr>
          <p:cNvSpPr>
            <a:spLocks noGrp="1"/>
          </p:cNvSpPr>
          <p:nvPr>
            <p:ph type="body" sz="quarter" idx="13" hasCustomPrompt="1"/>
          </p:nvPr>
        </p:nvSpPr>
        <p:spPr>
          <a:xfrm>
            <a:off x="2705100" y="409575"/>
            <a:ext cx="1219200" cy="400050"/>
          </a:xfrm>
          <a:solidFill>
            <a:schemeClr val="accent2"/>
          </a:solidFill>
          <a:effectLst>
            <a:outerShdw blurRad="50800" dist="38100" dir="2700000" algn="t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sp>
        <p:nvSpPr>
          <p:cNvPr id="8" name="Text Placeholder 16">
            <a:extLst>
              <a:ext uri="{FF2B5EF4-FFF2-40B4-BE49-F238E27FC236}">
                <a16:creationId xmlns:a16="http://schemas.microsoft.com/office/drawing/2014/main" id="{BB42ECCE-195D-45F5-94EB-137CEFCFE916}"/>
              </a:ext>
              <a:ext uri="{C183D7F6-B498-43B3-948B-1728B52AA6E4}">
                <adec:decorative xmlns:adec="http://schemas.microsoft.com/office/drawing/2017/decorative" val="1"/>
              </a:ext>
            </a:extLst>
          </p:cNvPr>
          <p:cNvSpPr>
            <a:spLocks noGrp="1"/>
          </p:cNvSpPr>
          <p:nvPr>
            <p:ph type="body" sz="quarter" idx="14" hasCustomPrompt="1"/>
          </p:nvPr>
        </p:nvSpPr>
        <p:spPr>
          <a:xfrm>
            <a:off x="2705100" y="6076950"/>
            <a:ext cx="1219200" cy="400050"/>
          </a:xfrm>
          <a:solidFill>
            <a:schemeClr val="accent2"/>
          </a:solidFill>
          <a:effectLst>
            <a:outerShdw blurRad="50800" dist="38100" dir="18900000" algn="bl" rotWithShape="0">
              <a:prstClr val="black">
                <a:alpha val="40000"/>
              </a:prstClr>
            </a:outerShdw>
          </a:effectLst>
        </p:spPr>
        <p:txBody>
          <a:bodyPr/>
          <a:lstStyle>
            <a:lvl1pPr marL="0" indent="0">
              <a:buNone/>
              <a:defRPr>
                <a:solidFill>
                  <a:schemeClr val="tx1">
                    <a:alpha val="0"/>
                  </a:schemeClr>
                </a:solidFill>
              </a:defRPr>
            </a:lvl1pPr>
          </a:lstStyle>
          <a:p>
            <a:pPr lvl="0"/>
            <a:r>
              <a:rPr lang="en-US" dirty="0"/>
              <a:t>I</a:t>
            </a:r>
            <a:endParaRPr lang="en-GB" dirty="0"/>
          </a:p>
        </p:txBody>
      </p:sp>
      <p:pic>
        <p:nvPicPr>
          <p:cNvPr id="4" name="Picture 3" descr="A picture containing text, outdoor, sign, clock&#10;&#10;Description automatically generated">
            <a:extLst>
              <a:ext uri="{FF2B5EF4-FFF2-40B4-BE49-F238E27FC236}">
                <a16:creationId xmlns:a16="http://schemas.microsoft.com/office/drawing/2014/main" id="{64B39137-F222-9081-A72C-BD98D37DA510}"/>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2601318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1447800"/>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14" name="Slide Number Placeholder 5">
            <a:extLst>
              <a:ext uri="{FF2B5EF4-FFF2-40B4-BE49-F238E27FC236}">
                <a16:creationId xmlns:a16="http://schemas.microsoft.com/office/drawing/2014/main" id="{0621E917-505B-493E-99EE-2E57CB3327C6}"/>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pic>
        <p:nvPicPr>
          <p:cNvPr id="3" name="Picture 2" descr="A picture containing text, outdoor, sign, clock&#10;&#10;Description automatically generated">
            <a:extLst>
              <a:ext uri="{FF2B5EF4-FFF2-40B4-BE49-F238E27FC236}">
                <a16:creationId xmlns:a16="http://schemas.microsoft.com/office/drawing/2014/main" id="{5FB1BB37-50B7-606F-5172-7B949B55EAC8}"/>
              </a:ext>
            </a:extLst>
          </p:cNvPr>
          <p:cNvPicPr>
            <a:picLocks noChangeAspect="1"/>
          </p:cNvPicPr>
          <p:nvPr userDrawn="1"/>
        </p:nvPicPr>
        <p:blipFill>
          <a:blip r:embed="rId2"/>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7924664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72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Emphasis-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2CCEE-B750-4EF9-BAE5-217844AE7456}"/>
              </a:ext>
              <a:ext uri="{C183D7F6-B498-43B3-948B-1728B52AA6E4}">
                <adec:decorative xmlns:adec="http://schemas.microsoft.com/office/drawing/2017/decorative" val="1"/>
              </a:ext>
            </a:extLst>
          </p:cNvPr>
          <p:cNvSpPr/>
          <p:nvPr userDrawn="1"/>
        </p:nvSpPr>
        <p:spPr>
          <a:xfrm>
            <a:off x="0" y="0"/>
            <a:ext cx="12192000" cy="1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015F2E0-A9EE-4095-8DFC-C3BBA80FAEEE}"/>
              </a:ext>
            </a:extLst>
          </p:cNvPr>
          <p:cNvSpPr>
            <a:spLocks noGrp="1"/>
          </p:cNvSpPr>
          <p:nvPr>
            <p:ph type="title"/>
          </p:nvPr>
        </p:nvSpPr>
        <p:spPr>
          <a:xfrm>
            <a:off x="548640" y="990600"/>
            <a:ext cx="10805160" cy="707886"/>
          </a:xfrm>
        </p:spPr>
        <p:txBody>
          <a:bodyPr anchor="t">
            <a:normAutofit/>
          </a:bodyPr>
          <a:lstStyle>
            <a:lvl1pPr>
              <a:lnSpc>
                <a:spcPct val="100000"/>
              </a:lnSpc>
              <a:defRPr sz="4000" b="0">
                <a:latin typeface="+mj-lt"/>
              </a:defRPr>
            </a:lvl1pPr>
          </a:lstStyle>
          <a:p>
            <a:r>
              <a:rPr lang="en-US" noProof="0"/>
              <a:t>Click to edit Master title style</a:t>
            </a:r>
          </a:p>
        </p:txBody>
      </p:sp>
      <p:sp>
        <p:nvSpPr>
          <p:cNvPr id="7" name="Content Placeholder 6">
            <a:extLst>
              <a:ext uri="{FF2B5EF4-FFF2-40B4-BE49-F238E27FC236}">
                <a16:creationId xmlns:a16="http://schemas.microsoft.com/office/drawing/2014/main" id="{35FB90DC-1879-4B22-883B-7444D1A858EC}"/>
              </a:ext>
            </a:extLst>
          </p:cNvPr>
          <p:cNvSpPr>
            <a:spLocks noGrp="1"/>
          </p:cNvSpPr>
          <p:nvPr>
            <p:ph sz="quarter" idx="13"/>
          </p:nvPr>
        </p:nvSpPr>
        <p:spPr>
          <a:xfrm>
            <a:off x="548640" y="2667000"/>
            <a:ext cx="10288693" cy="3660648"/>
          </a:xfrm>
        </p:spPr>
        <p:txBody>
          <a:bodyPr lIns="91440" rIns="9144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1F422E5-0916-42D9-AC79-50E4FC133F3D}"/>
              </a:ext>
              <a:ext uri="{C183D7F6-B498-43B3-948B-1728B52AA6E4}">
                <adec:decorative xmlns:adec="http://schemas.microsoft.com/office/drawing/2017/decorative" val="1"/>
              </a:ext>
            </a:extLst>
          </p:cNvPr>
          <p:cNvSpPr>
            <a:spLocks noGrp="1"/>
          </p:cNvSpPr>
          <p:nvPr>
            <p:ph type="pic" sz="quarter" idx="15" hasCustomPrompt="1"/>
          </p:nvPr>
        </p:nvSpPr>
        <p:spPr>
          <a:xfrm>
            <a:off x="0" y="0"/>
            <a:ext cx="8329286" cy="457200"/>
          </a:xfrm>
          <a:custGeom>
            <a:avLst/>
            <a:gdLst>
              <a:gd name="connsiteX0" fmla="*/ 0 w 8329286"/>
              <a:gd name="connsiteY0" fmla="*/ 0 h 457200"/>
              <a:gd name="connsiteX1" fmla="*/ 8329286 w 8329286"/>
              <a:gd name="connsiteY1" fmla="*/ 0 h 457200"/>
              <a:gd name="connsiteX2" fmla="*/ 7982281 w 8329286"/>
              <a:gd name="connsiteY2" fmla="*/ 457200 h 457200"/>
              <a:gd name="connsiteX3" fmla="*/ 0 w 8329286"/>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8329286" h="457200">
                <a:moveTo>
                  <a:pt x="0" y="0"/>
                </a:moveTo>
                <a:lnTo>
                  <a:pt x="8329286" y="0"/>
                </a:lnTo>
                <a:lnTo>
                  <a:pt x="7982281" y="457200"/>
                </a:lnTo>
                <a:lnTo>
                  <a:pt x="0" y="457200"/>
                </a:lnTo>
                <a:close/>
              </a:path>
            </a:pathLst>
          </a:custGeom>
          <a:solidFill>
            <a:schemeClr val="bg1"/>
          </a:solidFill>
          <a:effectLst>
            <a:outerShdw blurRad="50800" dist="38100" dir="5400000" algn="t" rotWithShape="0">
              <a:prstClr val="black">
                <a:alpha val="40000"/>
              </a:prstClr>
            </a:outerShdw>
          </a:effectLst>
        </p:spPr>
        <p:txBody>
          <a:bodyPr wrap="square" anchor="ctr">
            <a:noAutofit/>
          </a:bodyPr>
          <a:lstStyle>
            <a:lvl1pPr marL="0" indent="0" algn="ctr">
              <a:buNone/>
              <a:defRPr sz="1600">
                <a:solidFill>
                  <a:schemeClr val="bg1">
                    <a:lumMod val="75000"/>
                  </a:schemeClr>
                </a:solidFill>
              </a:defRPr>
            </a:lvl1pPr>
          </a:lstStyle>
          <a:p>
            <a:r>
              <a:rPr lang="en-US" noProof="0" dirty="0"/>
              <a:t>Insert Image</a:t>
            </a:r>
          </a:p>
        </p:txBody>
      </p:sp>
      <p:sp>
        <p:nvSpPr>
          <p:cNvPr id="8" name="Text Placeholder 7">
            <a:extLst>
              <a:ext uri="{FF2B5EF4-FFF2-40B4-BE49-F238E27FC236}">
                <a16:creationId xmlns:a16="http://schemas.microsoft.com/office/drawing/2014/main" id="{4D8DAD49-E192-4934-8CF1-25E9CA66F761}"/>
              </a:ext>
            </a:extLst>
          </p:cNvPr>
          <p:cNvSpPr>
            <a:spLocks noGrp="1"/>
          </p:cNvSpPr>
          <p:nvPr>
            <p:ph type="body" sz="quarter" idx="16" hasCustomPrompt="1"/>
          </p:nvPr>
        </p:nvSpPr>
        <p:spPr>
          <a:xfrm>
            <a:off x="-1" y="1676400"/>
            <a:ext cx="10837333" cy="424732"/>
          </a:xfrm>
          <a:solidFill>
            <a:schemeClr val="accent1"/>
          </a:solidFill>
        </p:spPr>
        <p:txBody>
          <a:bodyPr wrap="square" lIns="640080" rIns="91440">
            <a:spAutoFit/>
          </a:bodyPr>
          <a:lstStyle>
            <a:lvl1pPr marL="0" indent="0">
              <a:buNone/>
              <a:defRPr sz="2400" b="0">
                <a:solidFill>
                  <a:schemeClr val="bg1"/>
                </a:solidFill>
              </a:defRPr>
            </a:lvl1pPr>
          </a:lstStyle>
          <a:p>
            <a:pPr lvl="0"/>
            <a:r>
              <a:rPr lang="en-US" noProof="0"/>
              <a:t>Add additional text </a:t>
            </a:r>
          </a:p>
        </p:txBody>
      </p:sp>
      <p:sp>
        <p:nvSpPr>
          <p:cNvPr id="13" name="Slide Number Placeholder 5">
            <a:extLst>
              <a:ext uri="{FF2B5EF4-FFF2-40B4-BE49-F238E27FC236}">
                <a16:creationId xmlns:a16="http://schemas.microsoft.com/office/drawing/2014/main" id="{08E95652-9528-4150-8049-C40C3BB1BB08}"/>
              </a:ext>
            </a:extLst>
          </p:cNvPr>
          <p:cNvSpPr>
            <a:spLocks noGrp="1"/>
          </p:cNvSpPr>
          <p:nvPr>
            <p:ph type="sldNum" sz="quarter" idx="4"/>
          </p:nvPr>
        </p:nvSpPr>
        <p:spPr>
          <a:xfrm>
            <a:off x="628788" y="6339840"/>
            <a:ext cx="302281" cy="365760"/>
          </a:xfrm>
          <a:prstGeom prst="rect">
            <a:avLst/>
          </a:prstGeom>
          <a:solidFill>
            <a:schemeClr val="bg1">
              <a:alpha val="82000"/>
            </a:schemeClr>
          </a:solidFill>
          <a:ln>
            <a:solidFill>
              <a:schemeClr val="accent2"/>
            </a:solidFill>
          </a:ln>
        </p:spPr>
        <p:txBody>
          <a:bodyPr vert="horz" lIns="0" tIns="45720" rIns="0" bIns="45720" rtlCol="0" anchor="ctr"/>
          <a:lstStyle>
            <a:lvl1pPr algn="ctr">
              <a:defRPr sz="1000">
                <a:solidFill>
                  <a:schemeClr val="tx1">
                    <a:lumMod val="95000"/>
                    <a:lumOff val="5000"/>
                  </a:schemeClr>
                </a:solidFill>
                <a:latin typeface="+mj-lt"/>
              </a:defRPr>
            </a:lvl1pPr>
          </a:lstStyle>
          <a:p>
            <a:fld id="{4FAB73BC-B049-4115-A692-8D63A059BFB8}" type="slidenum">
              <a:rPr lang="en-US" noProof="0" smtClean="0"/>
              <a:pPr/>
              <a:t>‹#›</a:t>
            </a:fld>
            <a:endParaRPr lang="en-US" noProof="0" dirty="0"/>
          </a:p>
        </p:txBody>
      </p:sp>
    </p:spTree>
    <p:extLst>
      <p:ext uri="{BB962C8B-B14F-4D97-AF65-F5344CB8AC3E}">
        <p14:creationId xmlns:p14="http://schemas.microsoft.com/office/powerpoint/2010/main" val="130594764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72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548640"/>
            <a:ext cx="11106150"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640" y="2103120"/>
            <a:ext cx="11106150" cy="422148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picture containing text, outdoor, sign, clock&#10;&#10;Description automatically generated">
            <a:extLst>
              <a:ext uri="{FF2B5EF4-FFF2-40B4-BE49-F238E27FC236}">
                <a16:creationId xmlns:a16="http://schemas.microsoft.com/office/drawing/2014/main" id="{6DCC2659-BCD3-8CF0-2FAB-639B50E6A21A}"/>
              </a:ext>
            </a:extLst>
          </p:cNvPr>
          <p:cNvPicPr>
            <a:picLocks noChangeAspect="1"/>
          </p:cNvPicPr>
          <p:nvPr userDrawn="1"/>
        </p:nvPicPr>
        <p:blipFill>
          <a:blip r:embed="rId68"/>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3424938679"/>
      </p:ext>
    </p:extLst>
  </p:cSld>
  <p:clrMap bg1="lt1" tx1="dk1" bg2="lt2" tx2="dk2" accent1="accent1" accent2="accent2" accent3="accent3" accent4="accent4" accent5="accent5" accent6="accent6" hlink="hlink" folHlink="folHlink"/>
  <p:sldLayoutIdLst>
    <p:sldLayoutId id="2147483955" r:id="rId1"/>
    <p:sldLayoutId id="2147483959" r:id="rId2"/>
    <p:sldLayoutId id="2147483961" r:id="rId3"/>
    <p:sldLayoutId id="2147483962" r:id="rId4"/>
    <p:sldLayoutId id="2147483964" r:id="rId5"/>
    <p:sldLayoutId id="2147483958" r:id="rId6"/>
    <p:sldLayoutId id="2147483963" r:id="rId7"/>
    <p:sldLayoutId id="2147483957" r:id="rId8"/>
    <p:sldLayoutId id="2147483965" r:id="rId9"/>
    <p:sldLayoutId id="2147483966" r:id="rId10"/>
    <p:sldLayoutId id="2147483996" r:id="rId11"/>
    <p:sldLayoutId id="2147483997" r:id="rId12"/>
    <p:sldLayoutId id="2147483998" r:id="rId13"/>
    <p:sldLayoutId id="2147483999" r:id="rId14"/>
    <p:sldLayoutId id="2147484000" r:id="rId15"/>
    <p:sldLayoutId id="2147484001" r:id="rId16"/>
    <p:sldLayoutId id="2147484007" r:id="rId17"/>
    <p:sldLayoutId id="2147483967" r:id="rId18"/>
    <p:sldLayoutId id="2147483968" r:id="rId19"/>
    <p:sldLayoutId id="2147483987" r:id="rId20"/>
    <p:sldLayoutId id="2147483969" r:id="rId21"/>
    <p:sldLayoutId id="2147483970" r:id="rId22"/>
    <p:sldLayoutId id="2147483971" r:id="rId23"/>
    <p:sldLayoutId id="2147483972" r:id="rId24"/>
    <p:sldLayoutId id="2147483973" r:id="rId25"/>
    <p:sldLayoutId id="2147483978" r:id="rId26"/>
    <p:sldLayoutId id="2147483974" r:id="rId27"/>
    <p:sldLayoutId id="2147483975" r:id="rId28"/>
    <p:sldLayoutId id="2147483976" r:id="rId29"/>
    <p:sldLayoutId id="2147483977" r:id="rId30"/>
    <p:sldLayoutId id="2147483988" r:id="rId31"/>
    <p:sldLayoutId id="2147483989" r:id="rId32"/>
    <p:sldLayoutId id="2147483990" r:id="rId33"/>
    <p:sldLayoutId id="2147483991" r:id="rId34"/>
    <p:sldLayoutId id="2147483992" r:id="rId35"/>
    <p:sldLayoutId id="2147483993" r:id="rId36"/>
    <p:sldLayoutId id="2147483995" r:id="rId37"/>
    <p:sldLayoutId id="2147484002" r:id="rId38"/>
    <p:sldLayoutId id="2147484003" r:id="rId39"/>
    <p:sldLayoutId id="2147484004" r:id="rId40"/>
    <p:sldLayoutId id="2147483994" r:id="rId41"/>
    <p:sldLayoutId id="2147484005" r:id="rId42"/>
    <p:sldLayoutId id="2147484006" r:id="rId43"/>
    <p:sldLayoutId id="2147483979" r:id="rId44"/>
    <p:sldLayoutId id="2147483980" r:id="rId45"/>
    <p:sldLayoutId id="2147483981" r:id="rId46"/>
    <p:sldLayoutId id="2147483982" r:id="rId47"/>
    <p:sldLayoutId id="2147483983" r:id="rId48"/>
    <p:sldLayoutId id="2147483984" r:id="rId49"/>
    <p:sldLayoutId id="2147483985" r:id="rId50"/>
    <p:sldLayoutId id="2147483986" r:id="rId51"/>
    <p:sldLayoutId id="2147484008" r:id="rId52"/>
    <p:sldLayoutId id="2147484009" r:id="rId53"/>
    <p:sldLayoutId id="2147484010" r:id="rId54"/>
    <p:sldLayoutId id="2147484011" r:id="rId55"/>
    <p:sldLayoutId id="2147484012" r:id="rId56"/>
    <p:sldLayoutId id="2147484013" r:id="rId57"/>
    <p:sldLayoutId id="2147484015" r:id="rId58"/>
    <p:sldLayoutId id="2147484017" r:id="rId59"/>
    <p:sldLayoutId id="2147484021" r:id="rId60"/>
    <p:sldLayoutId id="2147484022" r:id="rId61"/>
    <p:sldLayoutId id="2147484023" r:id="rId62"/>
    <p:sldLayoutId id="2147484024" r:id="rId63"/>
    <p:sldLayoutId id="2147484025" r:id="rId64"/>
    <p:sldLayoutId id="2147484028" r:id="rId65"/>
    <p:sldLayoutId id="2147484029" r:id="rId66"/>
  </p:sldLayoutIdLst>
  <p:hf hdr="0" ftr="0" dt="0"/>
  <p:txStyles>
    <p:titleStyle>
      <a:lvl1pPr algn="l" defTabSz="914400" rtl="0" eaLnBrk="1" latinLnBrk="0" hangingPunct="1">
        <a:lnSpc>
          <a:spcPct val="90000"/>
        </a:lnSpc>
        <a:spcBef>
          <a:spcPct val="0"/>
        </a:spcBef>
        <a:buNone/>
        <a:defRPr sz="4200" kern="1200" cap="all" spc="100" baseline="0">
          <a:solidFill>
            <a:schemeClr val="tx1">
              <a:lumMod val="95000"/>
              <a:lumOff val="5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chart" Target="../charts/char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A_50C3C84A.xm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0.jpeg"/><Relationship Id="rId2" Type="http://schemas.openxmlformats.org/officeDocument/2006/relationships/slideLayout" Target="../slideLayouts/slideLayout64.xml"/><Relationship Id="rId1" Type="http://schemas.openxmlformats.org/officeDocument/2006/relationships/video" Target="https://www.youtube.com/embed/yALXlA3pyfo?feature=oembed" TargetMode="Externa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65.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6.xml"/><Relationship Id="rId1" Type="http://schemas.openxmlformats.org/officeDocument/2006/relationships/video" Target="https://www.youtube.com/embed/NoRe2AiqGJs?start=9&amp;feature=oembed" TargetMode="Externa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48.jpg"/><Relationship Id="rId5" Type="http://schemas.openxmlformats.org/officeDocument/2006/relationships/image" Target="../media/image47.jp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2DB796-0529-7717-F578-D4EEB1B31A36}"/>
              </a:ext>
            </a:extLst>
          </p:cNvPr>
          <p:cNvSpPr/>
          <p:nvPr/>
        </p:nvSpPr>
        <p:spPr>
          <a:xfrm>
            <a:off x="-152400" y="0"/>
            <a:ext cx="124968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3D478F6B-1B44-B10E-8044-B0D86751C386}"/>
              </a:ext>
            </a:extLst>
          </p:cNvPr>
          <p:cNvPicPr>
            <a:picLocks noGrp="1" noChangeAspect="1"/>
          </p:cNvPicPr>
          <p:nvPr>
            <p:ph type="pic" sz="quarter" idx="17"/>
          </p:nvPr>
        </p:nvPicPr>
        <p:blipFill rotWithShape="1">
          <a:blip r:embed="rId2"/>
          <a:srcRect l="8398" t="-8346" r="4091" b="35615"/>
          <a:stretch/>
        </p:blipFill>
        <p:spPr>
          <a:xfrm rot="647160">
            <a:off x="105288" y="-1036270"/>
            <a:ext cx="12619912" cy="7732760"/>
          </a:xfrm>
        </p:spPr>
      </p:pic>
      <p:sp>
        <p:nvSpPr>
          <p:cNvPr id="9" name="TextBox 8">
            <a:extLst>
              <a:ext uri="{FF2B5EF4-FFF2-40B4-BE49-F238E27FC236}">
                <a16:creationId xmlns:a16="http://schemas.microsoft.com/office/drawing/2014/main" id="{2A53F7F4-C5C5-5EF0-4C01-CF8219BF0CC3}"/>
              </a:ext>
            </a:extLst>
          </p:cNvPr>
          <p:cNvSpPr txBox="1"/>
          <p:nvPr/>
        </p:nvSpPr>
        <p:spPr>
          <a:xfrm>
            <a:off x="2610136" y="2168390"/>
            <a:ext cx="98298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accent3"/>
                </a:solidFill>
                <a:latin typeface="+mj-lt"/>
                <a:ea typeface="+mn-lt"/>
                <a:cs typeface="+mn-lt"/>
              </a:rPr>
              <a:t>Review how the Supportive Housing System collectively addresses ending homelessness in Santa Clara County</a:t>
            </a:r>
          </a:p>
        </p:txBody>
      </p:sp>
      <p:sp>
        <p:nvSpPr>
          <p:cNvPr id="11" name="TextBox 10">
            <a:extLst>
              <a:ext uri="{FF2B5EF4-FFF2-40B4-BE49-F238E27FC236}">
                <a16:creationId xmlns:a16="http://schemas.microsoft.com/office/drawing/2014/main" id="{BBA7D59C-B330-0DE1-A25A-31A26121CA7F}"/>
              </a:ext>
            </a:extLst>
          </p:cNvPr>
          <p:cNvSpPr txBox="1"/>
          <p:nvPr/>
        </p:nvSpPr>
        <p:spPr>
          <a:xfrm>
            <a:off x="2600611" y="3324761"/>
            <a:ext cx="98298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accent5"/>
                </a:solidFill>
                <a:latin typeface="+mj-lt"/>
                <a:ea typeface="+mn-lt"/>
                <a:cs typeface="+mn-lt"/>
              </a:rPr>
              <a:t>Discuss the distinct role of coordinated entry within the Supportive Housing System</a:t>
            </a:r>
          </a:p>
        </p:txBody>
      </p:sp>
      <p:sp>
        <p:nvSpPr>
          <p:cNvPr id="12" name="TextBox 11">
            <a:extLst>
              <a:ext uri="{FF2B5EF4-FFF2-40B4-BE49-F238E27FC236}">
                <a16:creationId xmlns:a16="http://schemas.microsoft.com/office/drawing/2014/main" id="{764924E1-7F25-C49C-353E-0FEDB1EF586A}"/>
              </a:ext>
            </a:extLst>
          </p:cNvPr>
          <p:cNvSpPr txBox="1"/>
          <p:nvPr/>
        </p:nvSpPr>
        <p:spPr>
          <a:xfrm>
            <a:off x="2610136" y="4543961"/>
            <a:ext cx="98298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0" i="0" dirty="0">
                <a:solidFill>
                  <a:schemeClr val="accent6"/>
                </a:solidFill>
                <a:effectLst/>
                <a:latin typeface="+mj-lt"/>
              </a:rPr>
              <a:t>Share your perspective on the </a:t>
            </a:r>
            <a:r>
              <a:rPr lang="en-US" sz="4000" dirty="0">
                <a:solidFill>
                  <a:schemeClr val="accent6"/>
                </a:solidFill>
                <a:latin typeface="+mj-lt"/>
              </a:rPr>
              <a:t>successes and gaps </a:t>
            </a:r>
            <a:r>
              <a:rPr lang="en-US" sz="4000" b="0" i="0" dirty="0">
                <a:solidFill>
                  <a:schemeClr val="accent6"/>
                </a:solidFill>
                <a:effectLst/>
                <a:latin typeface="+mj-lt"/>
              </a:rPr>
              <a:t>within the Supportive Housing System</a:t>
            </a:r>
            <a:endParaRPr lang="en-US" sz="4000" dirty="0">
              <a:solidFill>
                <a:schemeClr val="accent6"/>
              </a:solidFill>
              <a:latin typeface="+mj-lt"/>
              <a:ea typeface="+mn-lt"/>
              <a:cs typeface="+mn-lt"/>
            </a:endParaRPr>
          </a:p>
        </p:txBody>
      </p:sp>
    </p:spTree>
    <p:extLst>
      <p:ext uri="{BB962C8B-B14F-4D97-AF65-F5344CB8AC3E}">
        <p14:creationId xmlns:p14="http://schemas.microsoft.com/office/powerpoint/2010/main" val="49485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1B57B8-3B9E-5BDC-B5DC-84C66DFE5F99}"/>
              </a:ext>
            </a:extLst>
          </p:cNvPr>
          <p:cNvSpPr>
            <a:spLocks noGrp="1"/>
          </p:cNvSpPr>
          <p:nvPr>
            <p:ph type="title"/>
          </p:nvPr>
        </p:nvSpPr>
        <p:spPr/>
        <p:txBody>
          <a:bodyPr>
            <a:normAutofit/>
          </a:bodyPr>
          <a:lstStyle/>
          <a:p>
            <a:r>
              <a:rPr lang="en-US" dirty="0"/>
              <a:t>Even with our Progress, Homelessness is Prevalent in SCC</a:t>
            </a:r>
          </a:p>
        </p:txBody>
      </p:sp>
      <p:pic>
        <p:nvPicPr>
          <p:cNvPr id="11" name="Picture Placeholder 10" descr="A picture containing sky, outdoor, building, government building&#10;&#10;Description automatically generated">
            <a:extLst>
              <a:ext uri="{FF2B5EF4-FFF2-40B4-BE49-F238E27FC236}">
                <a16:creationId xmlns:a16="http://schemas.microsoft.com/office/drawing/2014/main" id="{11713854-D579-4C13-C645-6D7F03988190}"/>
              </a:ext>
            </a:extLst>
          </p:cNvPr>
          <p:cNvPicPr>
            <a:picLocks noGrp="1" noChangeAspect="1"/>
          </p:cNvPicPr>
          <p:nvPr>
            <p:ph type="pic" sz="quarter" idx="15"/>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l="-229" t="35760" r="229" b="56006"/>
          <a:stretch/>
        </p:blipFill>
        <p:spPr>
          <a:xfrm>
            <a:off x="0" y="0"/>
            <a:ext cx="8329286" cy="457200"/>
          </a:xfrm>
        </p:spPr>
      </p:pic>
      <p:sp>
        <p:nvSpPr>
          <p:cNvPr id="9" name="Text Placeholder 8">
            <a:extLst>
              <a:ext uri="{FF2B5EF4-FFF2-40B4-BE49-F238E27FC236}">
                <a16:creationId xmlns:a16="http://schemas.microsoft.com/office/drawing/2014/main" id="{96787D21-CAAD-F175-30BF-D80579715C97}"/>
              </a:ext>
            </a:extLst>
          </p:cNvPr>
          <p:cNvSpPr>
            <a:spLocks noGrp="1"/>
          </p:cNvSpPr>
          <p:nvPr>
            <p:ph type="body" sz="quarter" idx="16"/>
          </p:nvPr>
        </p:nvSpPr>
        <p:spPr/>
        <p:txBody>
          <a:bodyPr/>
          <a:lstStyle/>
          <a:p>
            <a:r>
              <a:rPr lang="en-US" dirty="0"/>
              <a:t>Point-in-time Census, 2007-2022</a:t>
            </a:r>
          </a:p>
        </p:txBody>
      </p:sp>
      <p:sp>
        <p:nvSpPr>
          <p:cNvPr id="5" name="Slide Number Placeholder 4">
            <a:extLst>
              <a:ext uri="{FF2B5EF4-FFF2-40B4-BE49-F238E27FC236}">
                <a16:creationId xmlns:a16="http://schemas.microsoft.com/office/drawing/2014/main" id="{01DC627F-1B2F-D14B-2EEC-DFE4732BE3D3}"/>
              </a:ext>
            </a:extLst>
          </p:cNvPr>
          <p:cNvSpPr>
            <a:spLocks noGrp="1"/>
          </p:cNvSpPr>
          <p:nvPr>
            <p:ph type="sldNum" sz="quarter" idx="4"/>
          </p:nvPr>
        </p:nvSpPr>
        <p:spPr/>
        <p:txBody>
          <a:bodyPr/>
          <a:lstStyle/>
          <a:p>
            <a:fld id="{4FAB73BC-B049-4115-A692-8D63A059BFB8}" type="slidenum">
              <a:rPr lang="en-US" noProof="0" smtClean="0"/>
              <a:pPr/>
              <a:t>10</a:t>
            </a:fld>
            <a:endParaRPr lang="en-US" noProof="0" dirty="0"/>
          </a:p>
        </p:txBody>
      </p:sp>
      <p:graphicFrame>
        <p:nvGraphicFramePr>
          <p:cNvPr id="16" name="Content Placeholder 15">
            <a:extLst>
              <a:ext uri="{FF2B5EF4-FFF2-40B4-BE49-F238E27FC236}">
                <a16:creationId xmlns:a16="http://schemas.microsoft.com/office/drawing/2014/main" id="{E45AF54F-DBEB-A61E-3F44-3AEF773FD873}"/>
              </a:ext>
            </a:extLst>
          </p:cNvPr>
          <p:cNvGraphicFramePr>
            <a:graphicFrameLocks noGrp="1"/>
          </p:cNvGraphicFramePr>
          <p:nvPr>
            <p:ph sz="quarter" idx="13"/>
            <p:extLst>
              <p:ext uri="{D42A27DB-BD31-4B8C-83A1-F6EECF244321}">
                <p14:modId xmlns:p14="http://schemas.microsoft.com/office/powerpoint/2010/main" val="1366677099"/>
              </p:ext>
            </p:extLst>
          </p:nvPr>
        </p:nvGraphicFramePr>
        <p:xfrm>
          <a:off x="549275" y="2667000"/>
          <a:ext cx="10288588" cy="36607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40048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E04E-6424-27FC-618C-1C154739A21B}"/>
              </a:ext>
            </a:extLst>
          </p:cNvPr>
          <p:cNvSpPr>
            <a:spLocks noGrp="1"/>
          </p:cNvSpPr>
          <p:nvPr>
            <p:ph type="title"/>
          </p:nvPr>
        </p:nvSpPr>
        <p:spPr/>
        <p:txBody>
          <a:bodyPr>
            <a:normAutofit/>
          </a:bodyPr>
          <a:lstStyle/>
          <a:p>
            <a:r>
              <a:rPr lang="en-US" dirty="0"/>
              <a:t>More people become homeless than our system can house</a:t>
            </a:r>
          </a:p>
        </p:txBody>
      </p:sp>
      <p:pic>
        <p:nvPicPr>
          <p:cNvPr id="10" name="Picture Placeholder 9" descr="A picture containing text&#10;&#10;Description automatically generated">
            <a:extLst>
              <a:ext uri="{FF2B5EF4-FFF2-40B4-BE49-F238E27FC236}">
                <a16:creationId xmlns:a16="http://schemas.microsoft.com/office/drawing/2014/main" id="{390A8D81-7BE9-9A9A-2132-87BF1AE8831A}"/>
              </a:ext>
            </a:extLst>
          </p:cNvPr>
          <p:cNvPicPr>
            <a:picLocks noGrp="1" noChangeAspect="1"/>
          </p:cNvPicPr>
          <p:nvPr>
            <p:ph type="pic" sz="quarter" idx="15"/>
          </p:nvPr>
        </p:nvPicPr>
        <p:blipFill>
          <a:blip r:embed="rId3">
            <a:duotone>
              <a:schemeClr val="accent2">
                <a:shade val="45000"/>
                <a:satMod val="135000"/>
              </a:schemeClr>
              <a:prstClr val="white"/>
            </a:duotone>
          </a:blip>
          <a:srcRect t="45959" b="45959"/>
          <a:stretch>
            <a:fillRect/>
          </a:stretch>
        </p:blipFill>
        <p:spPr/>
      </p:pic>
      <p:sp>
        <p:nvSpPr>
          <p:cNvPr id="5" name="Text Placeholder 4">
            <a:extLst>
              <a:ext uri="{FF2B5EF4-FFF2-40B4-BE49-F238E27FC236}">
                <a16:creationId xmlns:a16="http://schemas.microsoft.com/office/drawing/2014/main" id="{3A904887-522B-9070-2B75-71A61BBBA315}"/>
              </a:ext>
            </a:extLst>
          </p:cNvPr>
          <p:cNvSpPr>
            <a:spLocks noGrp="1"/>
          </p:cNvSpPr>
          <p:nvPr>
            <p:ph type="body" sz="quarter" idx="16"/>
          </p:nvPr>
        </p:nvSpPr>
        <p:spPr>
          <a:xfrm>
            <a:off x="548640" y="1676400"/>
            <a:ext cx="10837333" cy="350224"/>
          </a:xfrm>
        </p:spPr>
        <p:txBody>
          <a:bodyPr/>
          <a:lstStyle/>
          <a:p>
            <a:pPr rtl="0">
              <a:defRPr sz="1862" b="0" i="0" u="none" strike="noStrike" kern="1200" spc="0" baseline="0">
                <a:solidFill>
                  <a:prstClr val="black">
                    <a:lumMod val="65000"/>
                    <a:lumOff val="35000"/>
                  </a:prstClr>
                </a:solidFill>
                <a:latin typeface="+mn-lt"/>
                <a:ea typeface="+mn-ea"/>
                <a:cs typeface="+mn-cs"/>
              </a:defRPr>
            </a:pPr>
            <a:r>
              <a:rPr lang="en-US" dirty="0"/>
              <a:t>Monthly Housing Placements vs. Homeless Inflow, August 2021 through July 2022</a:t>
            </a:r>
          </a:p>
        </p:txBody>
      </p:sp>
      <p:sp>
        <p:nvSpPr>
          <p:cNvPr id="6" name="Slide Number Placeholder 5">
            <a:extLst>
              <a:ext uri="{FF2B5EF4-FFF2-40B4-BE49-F238E27FC236}">
                <a16:creationId xmlns:a16="http://schemas.microsoft.com/office/drawing/2014/main" id="{6BA95156-7B6B-B541-82AD-3ECA4BACD2AA}"/>
              </a:ext>
            </a:extLst>
          </p:cNvPr>
          <p:cNvSpPr>
            <a:spLocks noGrp="1"/>
          </p:cNvSpPr>
          <p:nvPr>
            <p:ph type="sldNum" sz="quarter" idx="4"/>
          </p:nvPr>
        </p:nvSpPr>
        <p:spPr/>
        <p:txBody>
          <a:bodyPr/>
          <a:lstStyle/>
          <a:p>
            <a:fld id="{4FAB73BC-B049-4115-A692-8D63A059BFB8}" type="slidenum">
              <a:rPr lang="en-US" noProof="0" smtClean="0"/>
              <a:pPr/>
              <a:t>11</a:t>
            </a:fld>
            <a:endParaRPr lang="en-US" noProof="0" dirty="0"/>
          </a:p>
        </p:txBody>
      </p:sp>
      <p:graphicFrame>
        <p:nvGraphicFramePr>
          <p:cNvPr id="7" name="Content Placeholder 6">
            <a:extLst>
              <a:ext uri="{FF2B5EF4-FFF2-40B4-BE49-F238E27FC236}">
                <a16:creationId xmlns:a16="http://schemas.microsoft.com/office/drawing/2014/main" id="{1ECEA27E-56D1-2EB2-8F29-5B210A98958D}"/>
              </a:ext>
            </a:extLst>
          </p:cNvPr>
          <p:cNvGraphicFramePr>
            <a:graphicFrameLocks noGrp="1"/>
          </p:cNvGraphicFramePr>
          <p:nvPr>
            <p:ph sz="quarter" idx="13"/>
            <p:extLst>
              <p:ext uri="{D42A27DB-BD31-4B8C-83A1-F6EECF244321}">
                <p14:modId xmlns:p14="http://schemas.microsoft.com/office/powerpoint/2010/main" val="399920656"/>
              </p:ext>
            </p:extLst>
          </p:nvPr>
        </p:nvGraphicFramePr>
        <p:xfrm>
          <a:off x="549275" y="2667000"/>
          <a:ext cx="10288588" cy="3660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10896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1A7881D-0757-1D53-2E64-4A10CDDCFFE1}"/>
              </a:ext>
            </a:extLst>
          </p:cNvPr>
          <p:cNvPicPr>
            <a:picLocks noGrp="1" noChangeAspect="1"/>
          </p:cNvPicPr>
          <p:nvPr>
            <p:ph type="pic" sz="quarter" idx="17"/>
          </p:nvPr>
        </p:nvPicPr>
        <p:blipFill>
          <a:blip r:embed="rId2"/>
          <a:srcRect l="22489" r="22489"/>
          <a:stretch>
            <a:fillRect/>
          </a:stretch>
        </p:blipFill>
        <p:spPr/>
      </p:pic>
      <p:sp>
        <p:nvSpPr>
          <p:cNvPr id="3" name="Text Placeholder 2">
            <a:extLst>
              <a:ext uri="{FF2B5EF4-FFF2-40B4-BE49-F238E27FC236}">
                <a16:creationId xmlns:a16="http://schemas.microsoft.com/office/drawing/2014/main" id="{DCBA4548-A0BB-8935-8EFB-0E876E263889}"/>
              </a:ext>
            </a:extLst>
          </p:cNvPr>
          <p:cNvSpPr>
            <a:spLocks noGrp="1"/>
          </p:cNvSpPr>
          <p:nvPr>
            <p:ph type="body" sz="quarter" idx="19"/>
          </p:nvPr>
        </p:nvSpPr>
        <p:spPr>
          <a:xfrm rot="5400000">
            <a:off x="5238089" y="208888"/>
            <a:ext cx="6745024" cy="6553200"/>
          </a:xfrm>
        </p:spPr>
        <p:txBody>
          <a:bodyPr/>
          <a:lstStyle/>
          <a:p>
            <a:endParaRPr lang="en-US" dirty="0"/>
          </a:p>
        </p:txBody>
      </p:sp>
      <p:sp>
        <p:nvSpPr>
          <p:cNvPr id="4" name="Title 3">
            <a:extLst>
              <a:ext uri="{FF2B5EF4-FFF2-40B4-BE49-F238E27FC236}">
                <a16:creationId xmlns:a16="http://schemas.microsoft.com/office/drawing/2014/main" id="{0019F7AA-9A66-8C35-169A-27A39C52AEE1}"/>
              </a:ext>
            </a:extLst>
          </p:cNvPr>
          <p:cNvSpPr>
            <a:spLocks noGrp="1"/>
          </p:cNvSpPr>
          <p:nvPr>
            <p:ph type="title"/>
          </p:nvPr>
        </p:nvSpPr>
        <p:spPr/>
        <p:txBody>
          <a:bodyPr/>
          <a:lstStyle/>
          <a:p>
            <a:r>
              <a:rPr lang="en-US" dirty="0"/>
              <a:t>Does Coordinated Entry solve this?</a:t>
            </a:r>
          </a:p>
        </p:txBody>
      </p:sp>
      <p:sp>
        <p:nvSpPr>
          <p:cNvPr id="5" name="Content Placeholder 4">
            <a:extLst>
              <a:ext uri="{FF2B5EF4-FFF2-40B4-BE49-F238E27FC236}">
                <a16:creationId xmlns:a16="http://schemas.microsoft.com/office/drawing/2014/main" id="{A11FEAE7-AA03-1712-C7DA-C96FF6D31BE1}"/>
              </a:ext>
            </a:extLst>
          </p:cNvPr>
          <p:cNvSpPr>
            <a:spLocks noGrp="1"/>
          </p:cNvSpPr>
          <p:nvPr>
            <p:ph sz="quarter" idx="13"/>
          </p:nvPr>
        </p:nvSpPr>
        <p:spPr/>
        <p:txBody>
          <a:bodyPr/>
          <a:lstStyle/>
          <a:p>
            <a:pPr marL="0" indent="0">
              <a:buNone/>
            </a:pPr>
            <a:r>
              <a:rPr lang="en-US" dirty="0"/>
              <a:t>… create more housing supply</a:t>
            </a:r>
          </a:p>
          <a:p>
            <a:pPr marL="0" indent="0">
              <a:buNone/>
            </a:pPr>
            <a:r>
              <a:rPr lang="en-US" dirty="0"/>
              <a:t>… guarantee access to housing</a:t>
            </a:r>
          </a:p>
          <a:p>
            <a:pPr marL="0" indent="0">
              <a:buNone/>
            </a:pPr>
            <a:r>
              <a:rPr lang="en-US" sz="2000" dirty="0"/>
              <a:t>… place people on waiting lists for Section 8 housing, low-income affordable housing complexes, or private housing complexes</a:t>
            </a:r>
          </a:p>
          <a:p>
            <a:pPr marL="0" indent="0">
              <a:buNone/>
            </a:pPr>
            <a:r>
              <a:rPr lang="en-US" sz="2000" dirty="0"/>
              <a:t>… guarantee eligibility for housing or programs (additional paperwork will be needed if a household is matched to a participating program)</a:t>
            </a:r>
          </a:p>
          <a:p>
            <a:endParaRPr lang="en-US" dirty="0"/>
          </a:p>
        </p:txBody>
      </p:sp>
      <p:sp>
        <p:nvSpPr>
          <p:cNvPr id="6" name="Text Placeholder 5">
            <a:extLst>
              <a:ext uri="{FF2B5EF4-FFF2-40B4-BE49-F238E27FC236}">
                <a16:creationId xmlns:a16="http://schemas.microsoft.com/office/drawing/2014/main" id="{025A6F1A-CF1A-E553-C31B-AAFCA04C4AD3}"/>
              </a:ext>
            </a:extLst>
          </p:cNvPr>
          <p:cNvSpPr>
            <a:spLocks noGrp="1"/>
          </p:cNvSpPr>
          <p:nvPr>
            <p:ph type="body" sz="quarter" idx="16"/>
          </p:nvPr>
        </p:nvSpPr>
        <p:spPr/>
        <p:txBody>
          <a:bodyPr/>
          <a:lstStyle/>
          <a:p>
            <a:r>
              <a:rPr lang="en-US" dirty="0"/>
              <a:t>No. Coordinated Entry does not …</a:t>
            </a:r>
          </a:p>
        </p:txBody>
      </p:sp>
      <p:sp>
        <p:nvSpPr>
          <p:cNvPr id="7" name="Slide Number Placeholder 6">
            <a:extLst>
              <a:ext uri="{FF2B5EF4-FFF2-40B4-BE49-F238E27FC236}">
                <a16:creationId xmlns:a16="http://schemas.microsoft.com/office/drawing/2014/main" id="{7076487F-68DB-445C-B8E8-991F023D87FF}"/>
              </a:ext>
            </a:extLst>
          </p:cNvPr>
          <p:cNvSpPr>
            <a:spLocks noGrp="1"/>
          </p:cNvSpPr>
          <p:nvPr>
            <p:ph type="sldNum" sz="quarter" idx="4"/>
          </p:nvPr>
        </p:nvSpPr>
        <p:spPr/>
        <p:txBody>
          <a:bodyPr/>
          <a:lstStyle/>
          <a:p>
            <a:fld id="{4FAB73BC-B049-4115-A692-8D63A059BFB8}" type="slidenum">
              <a:rPr lang="en-US" noProof="0" smtClean="0"/>
              <a:pPr/>
              <a:t>12</a:t>
            </a:fld>
            <a:endParaRPr lang="en-US" noProof="0" dirty="0"/>
          </a:p>
        </p:txBody>
      </p:sp>
    </p:spTree>
    <p:extLst>
      <p:ext uri="{BB962C8B-B14F-4D97-AF65-F5344CB8AC3E}">
        <p14:creationId xmlns:p14="http://schemas.microsoft.com/office/powerpoint/2010/main" val="3638982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D689-EF56-14B9-9920-BF120E1DFF72}"/>
              </a:ext>
            </a:extLst>
          </p:cNvPr>
          <p:cNvSpPr>
            <a:spLocks noGrp="1"/>
          </p:cNvSpPr>
          <p:nvPr>
            <p:ph type="title"/>
          </p:nvPr>
        </p:nvSpPr>
        <p:spPr/>
        <p:txBody>
          <a:bodyPr/>
          <a:lstStyle/>
          <a:p>
            <a:r>
              <a:rPr lang="en-US" dirty="0"/>
              <a:t>Then Why do we have Coordinated Entry?</a:t>
            </a:r>
          </a:p>
        </p:txBody>
      </p:sp>
      <p:sp>
        <p:nvSpPr>
          <p:cNvPr id="9" name="Slide Number Placeholder 8">
            <a:extLst>
              <a:ext uri="{FF2B5EF4-FFF2-40B4-BE49-F238E27FC236}">
                <a16:creationId xmlns:a16="http://schemas.microsoft.com/office/drawing/2014/main" id="{40C9F68F-0A53-EA54-84C3-D7F5BAB98DB3}"/>
              </a:ext>
            </a:extLst>
          </p:cNvPr>
          <p:cNvSpPr>
            <a:spLocks noGrp="1"/>
          </p:cNvSpPr>
          <p:nvPr>
            <p:ph type="sldNum" sz="quarter" idx="4"/>
          </p:nvPr>
        </p:nvSpPr>
        <p:spPr/>
        <p:txBody>
          <a:bodyPr/>
          <a:lstStyle/>
          <a:p>
            <a:fld id="{4FAB73BC-B049-4115-A692-8D63A059BFB8}" type="slidenum">
              <a:rPr lang="en-US" noProof="0" smtClean="0"/>
              <a:pPr/>
              <a:t>13</a:t>
            </a:fld>
            <a:endParaRPr lang="en-US" noProof="0" dirty="0"/>
          </a:p>
        </p:txBody>
      </p:sp>
      <p:sp>
        <p:nvSpPr>
          <p:cNvPr id="13" name="object 3">
            <a:extLst>
              <a:ext uri="{FF2B5EF4-FFF2-40B4-BE49-F238E27FC236}">
                <a16:creationId xmlns:a16="http://schemas.microsoft.com/office/drawing/2014/main" id="{A2BEB4B2-EEAC-AC23-2E69-B75D6B062A19}"/>
              </a:ext>
            </a:extLst>
          </p:cNvPr>
          <p:cNvSpPr txBox="1"/>
          <p:nvPr/>
        </p:nvSpPr>
        <p:spPr>
          <a:xfrm>
            <a:off x="1043781" y="1905000"/>
            <a:ext cx="10104438" cy="3802579"/>
          </a:xfrm>
          <a:prstGeom prst="rect">
            <a:avLst/>
          </a:prstGeom>
        </p:spPr>
        <p:txBody>
          <a:bodyPr vert="horz" wrap="square" lIns="0" tIns="60960" rIns="0" bIns="0" rtlCol="0">
            <a:spAutoFit/>
          </a:bodyPr>
          <a:lstStyle/>
          <a:p>
            <a:pPr marL="241300" marR="33655" indent="-228600">
              <a:lnSpc>
                <a:spcPct val="90000"/>
              </a:lnSpc>
              <a:spcBef>
                <a:spcPts val="480"/>
              </a:spcBef>
              <a:buFont typeface="Arial"/>
              <a:buChar char="•"/>
              <a:tabLst>
                <a:tab pos="241300" algn="l"/>
              </a:tabLst>
            </a:pPr>
            <a:r>
              <a:rPr sz="3200" spc="-30" dirty="0">
                <a:cs typeface="Gill Sans MT"/>
              </a:rPr>
              <a:t>Currently,</a:t>
            </a:r>
            <a:r>
              <a:rPr sz="3200" spc="-25" dirty="0">
                <a:cs typeface="Gill Sans MT"/>
              </a:rPr>
              <a:t> </a:t>
            </a:r>
            <a:r>
              <a:rPr sz="3200" dirty="0">
                <a:cs typeface="Gill Sans MT"/>
              </a:rPr>
              <a:t>there</a:t>
            </a:r>
            <a:r>
              <a:rPr sz="3200" spc="-15" dirty="0">
                <a:cs typeface="Gill Sans MT"/>
              </a:rPr>
              <a:t> </a:t>
            </a:r>
            <a:r>
              <a:rPr sz="3200" dirty="0">
                <a:cs typeface="Gill Sans MT"/>
              </a:rPr>
              <a:t>are</a:t>
            </a:r>
            <a:r>
              <a:rPr sz="3200" spc="-10" dirty="0">
                <a:cs typeface="Gill Sans MT"/>
              </a:rPr>
              <a:t> </a:t>
            </a:r>
            <a:r>
              <a:rPr sz="3200" b="1" spc="50" dirty="0">
                <a:cs typeface="Gill Sans MT"/>
              </a:rPr>
              <a:t>not</a:t>
            </a:r>
            <a:r>
              <a:rPr sz="3200" b="1" spc="30" dirty="0">
                <a:cs typeface="Gill Sans MT"/>
              </a:rPr>
              <a:t> </a:t>
            </a:r>
            <a:r>
              <a:rPr sz="3200" b="1" dirty="0">
                <a:cs typeface="Gill Sans MT"/>
              </a:rPr>
              <a:t>enough</a:t>
            </a:r>
            <a:r>
              <a:rPr sz="3200" b="1" spc="30" dirty="0">
                <a:cs typeface="Gill Sans MT"/>
              </a:rPr>
              <a:t> </a:t>
            </a:r>
            <a:r>
              <a:rPr sz="3200" b="1" dirty="0">
                <a:cs typeface="Gill Sans MT"/>
              </a:rPr>
              <a:t>housing</a:t>
            </a:r>
            <a:r>
              <a:rPr sz="3200" b="1" spc="40" dirty="0">
                <a:cs typeface="Gill Sans MT"/>
              </a:rPr>
              <a:t> </a:t>
            </a:r>
            <a:r>
              <a:rPr sz="3200" spc="-10" dirty="0">
                <a:cs typeface="Gill Sans MT"/>
              </a:rPr>
              <a:t>units/vouchers </a:t>
            </a:r>
            <a:r>
              <a:rPr sz="3200" dirty="0">
                <a:cs typeface="Gill Sans MT"/>
              </a:rPr>
              <a:t>for</a:t>
            </a:r>
            <a:r>
              <a:rPr sz="3200" spc="-10" dirty="0">
                <a:cs typeface="Gill Sans MT"/>
              </a:rPr>
              <a:t> </a:t>
            </a:r>
            <a:r>
              <a:rPr sz="3200" dirty="0">
                <a:cs typeface="Gill Sans MT"/>
              </a:rPr>
              <a:t>all</a:t>
            </a:r>
            <a:r>
              <a:rPr sz="3200" spc="-5" dirty="0">
                <a:cs typeface="Gill Sans MT"/>
              </a:rPr>
              <a:t> </a:t>
            </a:r>
            <a:r>
              <a:rPr sz="3200" dirty="0">
                <a:cs typeface="Gill Sans MT"/>
              </a:rPr>
              <a:t>people</a:t>
            </a:r>
            <a:r>
              <a:rPr sz="3200" spc="-5" dirty="0">
                <a:cs typeface="Gill Sans MT"/>
              </a:rPr>
              <a:t> </a:t>
            </a:r>
            <a:r>
              <a:rPr sz="3200" dirty="0">
                <a:cs typeface="Gill Sans MT"/>
              </a:rPr>
              <a:t>experiencing</a:t>
            </a:r>
            <a:r>
              <a:rPr sz="3200" spc="-5" dirty="0">
                <a:cs typeface="Gill Sans MT"/>
              </a:rPr>
              <a:t> </a:t>
            </a:r>
            <a:r>
              <a:rPr sz="3200" dirty="0">
                <a:cs typeface="Gill Sans MT"/>
              </a:rPr>
              <a:t>homelessness in</a:t>
            </a:r>
            <a:r>
              <a:rPr sz="3200" spc="-5" dirty="0">
                <a:cs typeface="Gill Sans MT"/>
              </a:rPr>
              <a:t> </a:t>
            </a:r>
            <a:r>
              <a:rPr sz="3200" dirty="0">
                <a:cs typeface="Gill Sans MT"/>
              </a:rPr>
              <a:t>Santa</a:t>
            </a:r>
            <a:r>
              <a:rPr sz="3200" spc="-5" dirty="0">
                <a:cs typeface="Gill Sans MT"/>
              </a:rPr>
              <a:t> </a:t>
            </a:r>
            <a:r>
              <a:rPr sz="3200" spc="-10" dirty="0">
                <a:cs typeface="Gill Sans MT"/>
              </a:rPr>
              <a:t>Clara County</a:t>
            </a:r>
            <a:r>
              <a:rPr lang="en-US" sz="3200" spc="-10" dirty="0">
                <a:cs typeface="Gill Sans MT"/>
              </a:rPr>
              <a:t>.</a:t>
            </a:r>
            <a:endParaRPr sz="3200" dirty="0">
              <a:cs typeface="Gill Sans MT"/>
            </a:endParaRPr>
          </a:p>
          <a:p>
            <a:pPr>
              <a:lnSpc>
                <a:spcPct val="100000"/>
              </a:lnSpc>
              <a:spcBef>
                <a:spcPts val="20"/>
              </a:spcBef>
              <a:buFont typeface="Arial"/>
              <a:buChar char="•"/>
            </a:pPr>
            <a:endParaRPr sz="4350" dirty="0">
              <a:cs typeface="Gill Sans MT"/>
            </a:endParaRPr>
          </a:p>
          <a:p>
            <a:pPr marL="241300" indent="-228600">
              <a:lnSpc>
                <a:spcPct val="100000"/>
              </a:lnSpc>
              <a:buFont typeface="Arial"/>
              <a:buChar char="•"/>
              <a:tabLst>
                <a:tab pos="241300" algn="l"/>
              </a:tabLst>
            </a:pPr>
            <a:r>
              <a:rPr sz="3200" dirty="0">
                <a:cs typeface="Gill Sans MT"/>
              </a:rPr>
              <a:t>Coordinated</a:t>
            </a:r>
            <a:r>
              <a:rPr sz="3200" spc="-204" dirty="0">
                <a:cs typeface="Gill Sans MT"/>
              </a:rPr>
              <a:t> </a:t>
            </a:r>
            <a:r>
              <a:rPr sz="3200" spc="-10" dirty="0">
                <a:cs typeface="Gill Sans MT"/>
              </a:rPr>
              <a:t>entry…</a:t>
            </a:r>
            <a:endParaRPr sz="3200" dirty="0">
              <a:cs typeface="Gill Sans MT"/>
            </a:endParaRPr>
          </a:p>
          <a:p>
            <a:pPr marL="469900" marR="5080" lvl="1">
              <a:lnSpc>
                <a:spcPts val="3100"/>
              </a:lnSpc>
              <a:spcBef>
                <a:spcPts val="480"/>
              </a:spcBef>
              <a:tabLst>
                <a:tab pos="698500" algn="l"/>
              </a:tabLst>
            </a:pPr>
            <a:r>
              <a:rPr lang="en-US" sz="2800" b="1" dirty="0">
                <a:cs typeface="Gill Sans MT"/>
              </a:rPr>
              <a:t>… p</a:t>
            </a:r>
            <a:r>
              <a:rPr sz="2800" b="1" dirty="0">
                <a:cs typeface="Gill Sans MT"/>
              </a:rPr>
              <a:t>rioritizes</a:t>
            </a:r>
            <a:r>
              <a:rPr sz="2800" b="1" spc="90" dirty="0">
                <a:cs typeface="Gill Sans MT"/>
              </a:rPr>
              <a:t> </a:t>
            </a:r>
            <a:r>
              <a:rPr sz="2800" b="1" dirty="0">
                <a:cs typeface="Gill Sans MT"/>
              </a:rPr>
              <a:t>the</a:t>
            </a:r>
            <a:r>
              <a:rPr sz="2800" b="1" spc="90" dirty="0">
                <a:cs typeface="Gill Sans MT"/>
              </a:rPr>
              <a:t> </a:t>
            </a:r>
            <a:r>
              <a:rPr sz="2800" b="1" dirty="0">
                <a:cs typeface="Gill Sans MT"/>
              </a:rPr>
              <a:t>most</a:t>
            </a:r>
            <a:r>
              <a:rPr sz="2800" b="1" spc="95" dirty="0">
                <a:cs typeface="Gill Sans MT"/>
              </a:rPr>
              <a:t> </a:t>
            </a:r>
            <a:r>
              <a:rPr sz="2800" b="1" dirty="0">
                <a:cs typeface="Gill Sans MT"/>
              </a:rPr>
              <a:t>vulnerable</a:t>
            </a:r>
            <a:r>
              <a:rPr sz="2800" b="1" spc="80" dirty="0">
                <a:cs typeface="Gill Sans MT"/>
              </a:rPr>
              <a:t> </a:t>
            </a:r>
            <a:r>
              <a:rPr sz="2800" dirty="0">
                <a:cs typeface="Gill Sans MT"/>
              </a:rPr>
              <a:t>households</a:t>
            </a:r>
            <a:r>
              <a:rPr sz="2800" spc="45" dirty="0">
                <a:cs typeface="Gill Sans MT"/>
              </a:rPr>
              <a:t> </a:t>
            </a:r>
            <a:r>
              <a:rPr sz="2800" dirty="0">
                <a:cs typeface="Gill Sans MT"/>
              </a:rPr>
              <a:t>for</a:t>
            </a:r>
            <a:r>
              <a:rPr sz="2800" spc="50" dirty="0">
                <a:cs typeface="Gill Sans MT"/>
              </a:rPr>
              <a:t> </a:t>
            </a:r>
            <a:r>
              <a:rPr sz="2800" dirty="0">
                <a:cs typeface="Gill Sans MT"/>
              </a:rPr>
              <a:t>the</a:t>
            </a:r>
            <a:r>
              <a:rPr sz="2800" spc="45" dirty="0">
                <a:cs typeface="Gill Sans MT"/>
              </a:rPr>
              <a:t> </a:t>
            </a:r>
            <a:r>
              <a:rPr sz="2800" spc="-10" dirty="0">
                <a:cs typeface="Gill Sans MT"/>
              </a:rPr>
              <a:t>housing resources</a:t>
            </a:r>
            <a:r>
              <a:rPr sz="2800" spc="-105" dirty="0">
                <a:cs typeface="Gill Sans MT"/>
              </a:rPr>
              <a:t> </a:t>
            </a:r>
            <a:r>
              <a:rPr sz="2800" dirty="0">
                <a:cs typeface="Gill Sans MT"/>
              </a:rPr>
              <a:t>that</a:t>
            </a:r>
            <a:r>
              <a:rPr sz="2800" spc="-95" dirty="0">
                <a:cs typeface="Gill Sans MT"/>
              </a:rPr>
              <a:t> </a:t>
            </a:r>
            <a:r>
              <a:rPr sz="2800" dirty="0">
                <a:cs typeface="Gill Sans MT"/>
              </a:rPr>
              <a:t>are</a:t>
            </a:r>
            <a:r>
              <a:rPr sz="2800" spc="-100" dirty="0">
                <a:cs typeface="Gill Sans MT"/>
              </a:rPr>
              <a:t> </a:t>
            </a:r>
            <a:r>
              <a:rPr sz="2800" dirty="0">
                <a:cs typeface="Gill Sans MT"/>
              </a:rPr>
              <a:t>available</a:t>
            </a:r>
            <a:r>
              <a:rPr sz="2800" spc="-105" dirty="0">
                <a:cs typeface="Gill Sans MT"/>
              </a:rPr>
              <a:t> </a:t>
            </a:r>
            <a:r>
              <a:rPr sz="2800" spc="-25" dirty="0">
                <a:cs typeface="Gill Sans MT"/>
              </a:rPr>
              <a:t>now</a:t>
            </a:r>
            <a:r>
              <a:rPr lang="en-US" sz="2800" spc="-25" dirty="0">
                <a:cs typeface="Gill Sans MT"/>
              </a:rPr>
              <a:t>.</a:t>
            </a:r>
            <a:endParaRPr sz="2800" dirty="0">
              <a:cs typeface="Gill Sans MT"/>
            </a:endParaRPr>
          </a:p>
          <a:p>
            <a:pPr marL="469900" marR="75565" lvl="1">
              <a:lnSpc>
                <a:spcPts val="3000"/>
              </a:lnSpc>
              <a:spcBef>
                <a:spcPts val="480"/>
              </a:spcBef>
              <a:tabLst>
                <a:tab pos="698500" algn="l"/>
              </a:tabLst>
            </a:pPr>
            <a:r>
              <a:rPr lang="en-US" sz="2800" dirty="0">
                <a:cs typeface="Gill Sans MT"/>
              </a:rPr>
              <a:t>… p</a:t>
            </a:r>
            <a:r>
              <a:rPr sz="2800" dirty="0">
                <a:cs typeface="Gill Sans MT"/>
              </a:rPr>
              <a:t>rovides</a:t>
            </a:r>
            <a:r>
              <a:rPr sz="2800" spc="-35" dirty="0">
                <a:cs typeface="Gill Sans MT"/>
              </a:rPr>
              <a:t> </a:t>
            </a:r>
            <a:r>
              <a:rPr sz="2800" dirty="0">
                <a:cs typeface="Gill Sans MT"/>
              </a:rPr>
              <a:t>information</a:t>
            </a:r>
            <a:r>
              <a:rPr sz="2800" spc="-25" dirty="0">
                <a:cs typeface="Gill Sans MT"/>
              </a:rPr>
              <a:t> </a:t>
            </a:r>
            <a:r>
              <a:rPr sz="2800" dirty="0">
                <a:cs typeface="Gill Sans MT"/>
              </a:rPr>
              <a:t>about</a:t>
            </a:r>
            <a:r>
              <a:rPr sz="2800" spc="-25" dirty="0">
                <a:cs typeface="Gill Sans MT"/>
              </a:rPr>
              <a:t> </a:t>
            </a:r>
            <a:r>
              <a:rPr sz="2800" dirty="0">
                <a:cs typeface="Gill Sans MT"/>
              </a:rPr>
              <a:t>people</a:t>
            </a:r>
            <a:r>
              <a:rPr sz="2800" spc="-35" dirty="0">
                <a:cs typeface="Gill Sans MT"/>
              </a:rPr>
              <a:t> </a:t>
            </a:r>
            <a:r>
              <a:rPr sz="2800" dirty="0">
                <a:cs typeface="Gill Sans MT"/>
              </a:rPr>
              <a:t>whose</a:t>
            </a:r>
            <a:r>
              <a:rPr sz="2800" spc="-30" dirty="0">
                <a:cs typeface="Gill Sans MT"/>
              </a:rPr>
              <a:t> </a:t>
            </a:r>
            <a:r>
              <a:rPr sz="2800" dirty="0">
                <a:cs typeface="Gill Sans MT"/>
              </a:rPr>
              <a:t>needs</a:t>
            </a:r>
            <a:r>
              <a:rPr sz="2800" spc="-30" dirty="0">
                <a:cs typeface="Gill Sans MT"/>
              </a:rPr>
              <a:t> </a:t>
            </a:r>
            <a:r>
              <a:rPr sz="2800" dirty="0">
                <a:cs typeface="Gill Sans MT"/>
              </a:rPr>
              <a:t>are</a:t>
            </a:r>
            <a:r>
              <a:rPr sz="2800" spc="-30" dirty="0">
                <a:cs typeface="Gill Sans MT"/>
              </a:rPr>
              <a:t> </a:t>
            </a:r>
            <a:r>
              <a:rPr sz="2800" dirty="0">
                <a:cs typeface="Gill Sans MT"/>
              </a:rPr>
              <a:t>not</a:t>
            </a:r>
            <a:r>
              <a:rPr sz="2800" spc="-30" dirty="0">
                <a:cs typeface="Gill Sans MT"/>
              </a:rPr>
              <a:t> </a:t>
            </a:r>
            <a:r>
              <a:rPr sz="2800" dirty="0">
                <a:cs typeface="Gill Sans MT"/>
              </a:rPr>
              <a:t>met</a:t>
            </a:r>
            <a:r>
              <a:rPr sz="2800" spc="-25" dirty="0">
                <a:cs typeface="Gill Sans MT"/>
              </a:rPr>
              <a:t> to </a:t>
            </a:r>
            <a:r>
              <a:rPr sz="2800" dirty="0">
                <a:cs typeface="Gill Sans MT"/>
              </a:rPr>
              <a:t>enable</a:t>
            </a:r>
            <a:r>
              <a:rPr sz="2800" spc="-5" dirty="0">
                <a:cs typeface="Gill Sans MT"/>
              </a:rPr>
              <a:t> </a:t>
            </a:r>
            <a:r>
              <a:rPr lang="en-US" sz="2800" dirty="0">
                <a:cs typeface="Gill Sans MT"/>
              </a:rPr>
              <a:t>us </a:t>
            </a:r>
            <a:r>
              <a:rPr sz="2800" dirty="0">
                <a:cs typeface="Gill Sans MT"/>
              </a:rPr>
              <a:t>to </a:t>
            </a:r>
            <a:r>
              <a:rPr sz="2800" b="1" dirty="0">
                <a:cs typeface="Gill Sans MT"/>
              </a:rPr>
              <a:t>advocate</a:t>
            </a:r>
            <a:r>
              <a:rPr sz="2800" b="1" spc="40" dirty="0">
                <a:cs typeface="Gill Sans MT"/>
              </a:rPr>
              <a:t> </a:t>
            </a:r>
            <a:r>
              <a:rPr sz="2800" b="1" dirty="0">
                <a:cs typeface="Gill Sans MT"/>
              </a:rPr>
              <a:t>for</a:t>
            </a:r>
            <a:r>
              <a:rPr sz="2800" b="1" spc="35" dirty="0">
                <a:cs typeface="Gill Sans MT"/>
              </a:rPr>
              <a:t> </a:t>
            </a:r>
            <a:r>
              <a:rPr sz="2800" b="1" dirty="0">
                <a:cs typeface="Gill Sans MT"/>
              </a:rPr>
              <a:t>more</a:t>
            </a:r>
            <a:r>
              <a:rPr sz="2800" b="1" spc="40" dirty="0">
                <a:cs typeface="Gill Sans MT"/>
              </a:rPr>
              <a:t> </a:t>
            </a:r>
            <a:r>
              <a:rPr sz="2800" b="1" spc="-10" dirty="0">
                <a:cs typeface="Gill Sans MT"/>
              </a:rPr>
              <a:t>resources</a:t>
            </a:r>
            <a:r>
              <a:rPr lang="en-US" sz="2800" b="1" spc="-10" dirty="0">
                <a:cs typeface="Gill Sans MT"/>
              </a:rPr>
              <a:t>.</a:t>
            </a:r>
            <a:endParaRPr sz="2800" dirty="0">
              <a:cs typeface="Gill Sans MT"/>
            </a:endParaRPr>
          </a:p>
        </p:txBody>
      </p:sp>
    </p:spTree>
    <p:extLst>
      <p:ext uri="{BB962C8B-B14F-4D97-AF65-F5344CB8AC3E}">
        <p14:creationId xmlns:p14="http://schemas.microsoft.com/office/powerpoint/2010/main" val="3012833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2AE63-C83C-31C6-6CEF-2EC6836FE97A}"/>
              </a:ext>
            </a:extLst>
          </p:cNvPr>
          <p:cNvSpPr>
            <a:spLocks noGrp="1"/>
          </p:cNvSpPr>
          <p:nvPr>
            <p:ph type="title"/>
          </p:nvPr>
        </p:nvSpPr>
        <p:spPr>
          <a:xfrm>
            <a:off x="548640" y="533400"/>
            <a:ext cx="10805160" cy="707886"/>
          </a:xfrm>
        </p:spPr>
        <p:txBody>
          <a:bodyPr>
            <a:normAutofit/>
          </a:bodyPr>
          <a:lstStyle/>
          <a:p>
            <a:r>
              <a:rPr lang="en-US" dirty="0"/>
              <a:t>Coordinated Entry is more than the VI-SPDAT</a:t>
            </a:r>
          </a:p>
        </p:txBody>
      </p:sp>
      <p:sp>
        <p:nvSpPr>
          <p:cNvPr id="3" name="Slide Number Placeholder 2">
            <a:extLst>
              <a:ext uri="{FF2B5EF4-FFF2-40B4-BE49-F238E27FC236}">
                <a16:creationId xmlns:a16="http://schemas.microsoft.com/office/drawing/2014/main" id="{DF521341-B126-A594-0E00-CEF7644B3299}"/>
              </a:ext>
            </a:extLst>
          </p:cNvPr>
          <p:cNvSpPr>
            <a:spLocks noGrp="1"/>
          </p:cNvSpPr>
          <p:nvPr>
            <p:ph type="sldNum" sz="quarter" idx="4"/>
          </p:nvPr>
        </p:nvSpPr>
        <p:spPr/>
        <p:txBody>
          <a:bodyPr/>
          <a:lstStyle/>
          <a:p>
            <a:fld id="{4FAB73BC-B049-4115-A692-8D63A059BFB8}" type="slidenum">
              <a:rPr lang="en-US" noProof="0" smtClean="0"/>
              <a:pPr/>
              <a:t>14</a:t>
            </a:fld>
            <a:endParaRPr lang="en-US" noProof="0" dirty="0"/>
          </a:p>
        </p:txBody>
      </p:sp>
      <p:sp>
        <p:nvSpPr>
          <p:cNvPr id="8" name="Text Placeholder 2">
            <a:extLst>
              <a:ext uri="{FF2B5EF4-FFF2-40B4-BE49-F238E27FC236}">
                <a16:creationId xmlns:a16="http://schemas.microsoft.com/office/drawing/2014/main" id="{5CBF392E-35DC-24ED-CAE9-56193411700B}"/>
              </a:ext>
            </a:extLst>
          </p:cNvPr>
          <p:cNvSpPr txBox="1">
            <a:spLocks/>
          </p:cNvSpPr>
          <p:nvPr/>
        </p:nvSpPr>
        <p:spPr>
          <a:xfrm>
            <a:off x="628789" y="1447800"/>
            <a:ext cx="10191612" cy="3352801"/>
          </a:xfrm>
          <a:prstGeom prst="rect">
            <a:avLst/>
          </a:prstGeom>
        </p:spPr>
        <p:txBody>
          <a:bodyPr>
            <a:noAutofit/>
          </a:bodyPr>
          <a:lstStyle>
            <a:lvl1pPr marL="228600" indent="-2286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95000"/>
              </a:lnSpc>
            </a:pPr>
            <a:r>
              <a:rPr lang="en-US" sz="2800" dirty="0"/>
              <a:t>Access to all CoC resources </a:t>
            </a:r>
            <a:r>
              <a:rPr lang="en-US" sz="2800" b="1" dirty="0"/>
              <a:t>no matter where or how people present</a:t>
            </a:r>
          </a:p>
          <a:p>
            <a:pPr>
              <a:lnSpc>
                <a:spcPct val="95000"/>
              </a:lnSpc>
            </a:pPr>
            <a:r>
              <a:rPr lang="en-US" sz="2800" dirty="0"/>
              <a:t>Single, centralized point of access to </a:t>
            </a:r>
            <a:r>
              <a:rPr lang="en-US" sz="2800" b="1" dirty="0"/>
              <a:t>emergency shelter beds </a:t>
            </a:r>
          </a:p>
          <a:p>
            <a:pPr>
              <a:lnSpc>
                <a:spcPct val="95000"/>
              </a:lnSpc>
            </a:pPr>
            <a:r>
              <a:rPr lang="en-US" sz="2800" b="1" dirty="0"/>
              <a:t>Housing Problem Solving </a:t>
            </a:r>
            <a:r>
              <a:rPr lang="en-US" sz="2800" dirty="0"/>
              <a:t>support</a:t>
            </a:r>
            <a:endParaRPr lang="en-US" sz="2800" b="1" dirty="0"/>
          </a:p>
          <a:p>
            <a:pPr>
              <a:lnSpc>
                <a:spcPct val="95000"/>
              </a:lnSpc>
            </a:pPr>
            <a:r>
              <a:rPr lang="en-US" sz="2800" b="1" dirty="0"/>
              <a:t>Consistent decision making </a:t>
            </a:r>
            <a:r>
              <a:rPr lang="en-US" sz="2800" dirty="0"/>
              <a:t>to connect people to the </a:t>
            </a:r>
            <a:r>
              <a:rPr lang="en-US" sz="2800" b="1" dirty="0"/>
              <a:t>best fit housing interventions</a:t>
            </a:r>
            <a:endParaRPr lang="en-US" sz="2800" dirty="0"/>
          </a:p>
          <a:p>
            <a:pPr>
              <a:lnSpc>
                <a:spcPct val="95000"/>
              </a:lnSpc>
            </a:pPr>
            <a:r>
              <a:rPr lang="en-US" sz="2800" dirty="0"/>
              <a:t>Prioritizes people for supportive housing </a:t>
            </a:r>
            <a:r>
              <a:rPr lang="en-US" sz="2800" b="1" dirty="0"/>
              <a:t>aligned with our community’s values</a:t>
            </a:r>
          </a:p>
        </p:txBody>
      </p:sp>
    </p:spTree>
    <p:extLst>
      <p:ext uri="{BB962C8B-B14F-4D97-AF65-F5344CB8AC3E}">
        <p14:creationId xmlns:p14="http://schemas.microsoft.com/office/powerpoint/2010/main" val="566043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lendar&#10;&#10;Description automatically generated">
            <a:extLst>
              <a:ext uri="{FF2B5EF4-FFF2-40B4-BE49-F238E27FC236}">
                <a16:creationId xmlns:a16="http://schemas.microsoft.com/office/drawing/2014/main" id="{DF7A1212-B960-AE5F-BB63-F82F9CC30CDC}"/>
              </a:ext>
            </a:extLst>
          </p:cNvPr>
          <p:cNvPicPr>
            <a:picLocks noGrp="1" noChangeAspect="1"/>
          </p:cNvPicPr>
          <p:nvPr>
            <p:ph type="pic" sz="quarter" idx="17"/>
          </p:nvPr>
        </p:nvPicPr>
        <p:blipFill rotWithShape="1">
          <a:blip r:embed="rId2"/>
          <a:srcRect l="-1" t="92" r="-191" b="-571"/>
          <a:stretch/>
        </p:blipFill>
        <p:spPr>
          <a:xfrm>
            <a:off x="1045641" y="304801"/>
            <a:ext cx="11070159" cy="6477000"/>
          </a:xfrm>
        </p:spPr>
      </p:pic>
      <p:sp>
        <p:nvSpPr>
          <p:cNvPr id="3" name="Slide Number Placeholder 2">
            <a:extLst>
              <a:ext uri="{FF2B5EF4-FFF2-40B4-BE49-F238E27FC236}">
                <a16:creationId xmlns:a16="http://schemas.microsoft.com/office/drawing/2014/main" id="{0EC72DC5-6003-FEFE-6B38-9EBE9707AC72}"/>
              </a:ext>
            </a:extLst>
          </p:cNvPr>
          <p:cNvSpPr>
            <a:spLocks noGrp="1"/>
          </p:cNvSpPr>
          <p:nvPr>
            <p:ph type="sldNum" sz="quarter" idx="4"/>
          </p:nvPr>
        </p:nvSpPr>
        <p:spPr/>
        <p:txBody>
          <a:bodyPr/>
          <a:lstStyle/>
          <a:p>
            <a:fld id="{4FAB73BC-B049-4115-A692-8D63A059BFB8}" type="slidenum">
              <a:rPr lang="en-US" noProof="0" smtClean="0"/>
              <a:pPr/>
              <a:t>15</a:t>
            </a:fld>
            <a:endParaRPr lang="en-US" noProof="0" dirty="0"/>
          </a:p>
        </p:txBody>
      </p:sp>
      <p:sp>
        <p:nvSpPr>
          <p:cNvPr id="4" name="Title 3">
            <a:extLst>
              <a:ext uri="{FF2B5EF4-FFF2-40B4-BE49-F238E27FC236}">
                <a16:creationId xmlns:a16="http://schemas.microsoft.com/office/drawing/2014/main" id="{84444024-B4A3-E0D8-2C2A-69CB88E098F3}"/>
              </a:ext>
            </a:extLst>
          </p:cNvPr>
          <p:cNvSpPr>
            <a:spLocks noGrp="1"/>
          </p:cNvSpPr>
          <p:nvPr>
            <p:ph type="title"/>
          </p:nvPr>
        </p:nvSpPr>
        <p:spPr>
          <a:xfrm rot="16200000">
            <a:off x="-2403327" y="2969896"/>
            <a:ext cx="5848350" cy="518160"/>
          </a:xfrm>
        </p:spPr>
        <p:txBody>
          <a:bodyPr>
            <a:noAutofit/>
          </a:bodyPr>
          <a:lstStyle/>
          <a:p>
            <a:pPr algn="r"/>
            <a:r>
              <a:rPr lang="en-US" sz="4800" dirty="0">
                <a:solidFill>
                  <a:schemeClr val="tx2"/>
                </a:solidFill>
              </a:rPr>
              <a:t>Supportive Housing System</a:t>
            </a:r>
          </a:p>
        </p:txBody>
      </p:sp>
    </p:spTree>
    <p:extLst>
      <p:ext uri="{BB962C8B-B14F-4D97-AF65-F5344CB8AC3E}">
        <p14:creationId xmlns:p14="http://schemas.microsoft.com/office/powerpoint/2010/main" val="1903912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3B9CFF-4962-64EC-6E9E-1B6788F25664}"/>
              </a:ext>
            </a:extLst>
          </p:cNvPr>
          <p:cNvSpPr>
            <a:spLocks noGrp="1"/>
          </p:cNvSpPr>
          <p:nvPr>
            <p:ph type="title"/>
          </p:nvPr>
        </p:nvSpPr>
        <p:spPr>
          <a:xfrm>
            <a:off x="533400" y="685800"/>
            <a:ext cx="10805160" cy="707886"/>
          </a:xfrm>
        </p:spPr>
        <p:txBody>
          <a:bodyPr>
            <a:noAutofit/>
          </a:bodyPr>
          <a:lstStyle/>
          <a:p>
            <a:r>
              <a:rPr lang="en-US" sz="5400" dirty="0"/>
              <a:t>Homelessness Prevention System Spotlight:</a:t>
            </a:r>
            <a:br>
              <a:rPr lang="en-US" sz="5400" dirty="0"/>
            </a:br>
            <a:r>
              <a:rPr lang="en-US" sz="5400" dirty="0"/>
              <a:t>A Strategic and Coordinated Service Model</a:t>
            </a:r>
          </a:p>
        </p:txBody>
      </p:sp>
      <p:graphicFrame>
        <p:nvGraphicFramePr>
          <p:cNvPr id="4" name="Diagram 3">
            <a:extLst>
              <a:ext uri="{FF2B5EF4-FFF2-40B4-BE49-F238E27FC236}">
                <a16:creationId xmlns:a16="http://schemas.microsoft.com/office/drawing/2014/main" id="{2760462F-9EE6-2714-20F3-F67AF5DD3B0C}"/>
              </a:ext>
            </a:extLst>
          </p:cNvPr>
          <p:cNvGraphicFramePr/>
          <p:nvPr>
            <p:extLst>
              <p:ext uri="{D42A27DB-BD31-4B8C-83A1-F6EECF244321}">
                <p14:modId xmlns:p14="http://schemas.microsoft.com/office/powerpoint/2010/main" val="3021173428"/>
              </p:ext>
            </p:extLst>
          </p:nvPr>
        </p:nvGraphicFramePr>
        <p:xfrm>
          <a:off x="2027547" y="2667000"/>
          <a:ext cx="8136905" cy="37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8046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878E0-C167-A9A7-5F69-0C9EA026186A}"/>
              </a:ext>
            </a:extLst>
          </p:cNvPr>
          <p:cNvSpPr>
            <a:spLocks noGrp="1"/>
          </p:cNvSpPr>
          <p:nvPr>
            <p:ph type="title"/>
          </p:nvPr>
        </p:nvSpPr>
        <p:spPr/>
        <p:txBody>
          <a:bodyPr/>
          <a:lstStyle/>
          <a:p>
            <a:r>
              <a:rPr lang="en-US" dirty="0"/>
              <a:t>System Partners</a:t>
            </a:r>
          </a:p>
        </p:txBody>
      </p:sp>
      <p:pic>
        <p:nvPicPr>
          <p:cNvPr id="4" name="Google Shape;261;p41">
            <a:extLst>
              <a:ext uri="{FF2B5EF4-FFF2-40B4-BE49-F238E27FC236}">
                <a16:creationId xmlns:a16="http://schemas.microsoft.com/office/drawing/2014/main" id="{693C484C-2054-E901-FF7B-E650FEA845E6}"/>
              </a:ext>
            </a:extLst>
          </p:cNvPr>
          <p:cNvPicPr preferRelativeResize="0">
            <a:picLocks noGrp="1"/>
          </p:cNvPicPr>
          <p:nvPr>
            <p:ph type="pic" sz="quarter" idx="10"/>
          </p:nvPr>
        </p:nvPicPr>
        <p:blipFill rotWithShape="1">
          <a:blip r:embed="rId3">
            <a:alphaModFix/>
          </a:blip>
          <a:srcRect l="1" r="-19964" b="25835"/>
          <a:stretch/>
        </p:blipFill>
        <p:spPr>
          <a:xfrm>
            <a:off x="0" y="0"/>
            <a:ext cx="12192000" cy="5178425"/>
          </a:xfrm>
          <a:prstGeom prst="rect">
            <a:avLst/>
          </a:prstGeom>
          <a:noFill/>
          <a:ln>
            <a:noFill/>
          </a:ln>
        </p:spPr>
      </p:pic>
      <p:pic>
        <p:nvPicPr>
          <p:cNvPr id="5" name="Google Shape;261;p41">
            <a:extLst>
              <a:ext uri="{FF2B5EF4-FFF2-40B4-BE49-F238E27FC236}">
                <a16:creationId xmlns:a16="http://schemas.microsoft.com/office/drawing/2014/main" id="{7FAAF132-D345-0215-41E6-4FF9CDFE933E}"/>
              </a:ext>
            </a:extLst>
          </p:cNvPr>
          <p:cNvPicPr preferRelativeResize="0"/>
          <p:nvPr/>
        </p:nvPicPr>
        <p:blipFill rotWithShape="1">
          <a:blip r:embed="rId3">
            <a:alphaModFix/>
          </a:blip>
          <a:srcRect t="74231" r="52257"/>
          <a:stretch/>
        </p:blipFill>
        <p:spPr>
          <a:xfrm>
            <a:off x="8734425" y="95250"/>
            <a:ext cx="3457576" cy="1282088"/>
          </a:xfrm>
          <a:prstGeom prst="rect">
            <a:avLst/>
          </a:prstGeom>
          <a:noFill/>
          <a:ln>
            <a:noFill/>
          </a:ln>
        </p:spPr>
      </p:pic>
      <p:pic>
        <p:nvPicPr>
          <p:cNvPr id="6" name="Google Shape;261;p41">
            <a:extLst>
              <a:ext uri="{FF2B5EF4-FFF2-40B4-BE49-F238E27FC236}">
                <a16:creationId xmlns:a16="http://schemas.microsoft.com/office/drawing/2014/main" id="{C3A84B1E-9CE6-0011-7968-960477B0F348}"/>
              </a:ext>
            </a:extLst>
          </p:cNvPr>
          <p:cNvPicPr preferRelativeResize="0"/>
          <p:nvPr/>
        </p:nvPicPr>
        <p:blipFill rotWithShape="1">
          <a:blip r:embed="rId3">
            <a:alphaModFix/>
          </a:blip>
          <a:srcRect l="46468" t="74231" r="3476"/>
          <a:stretch/>
        </p:blipFill>
        <p:spPr>
          <a:xfrm>
            <a:off x="8801100" y="1284435"/>
            <a:ext cx="3390900" cy="1199274"/>
          </a:xfrm>
          <a:prstGeom prst="rect">
            <a:avLst/>
          </a:prstGeom>
          <a:noFill/>
          <a:ln>
            <a:noFill/>
          </a:ln>
        </p:spPr>
      </p:pic>
    </p:spTree>
    <p:extLst>
      <p:ext uri="{BB962C8B-B14F-4D97-AF65-F5344CB8AC3E}">
        <p14:creationId xmlns:p14="http://schemas.microsoft.com/office/powerpoint/2010/main" val="396768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6996-9177-F64B-825B-0A48BC45A1DD}"/>
              </a:ext>
            </a:extLst>
          </p:cNvPr>
          <p:cNvSpPr>
            <a:spLocks noGrp="1"/>
          </p:cNvSpPr>
          <p:nvPr>
            <p:ph type="title"/>
          </p:nvPr>
        </p:nvSpPr>
        <p:spPr>
          <a:xfrm>
            <a:off x="3542440" y="428844"/>
            <a:ext cx="8172231" cy="1014979"/>
          </a:xfrm>
        </p:spPr>
        <p:txBody>
          <a:bodyPr/>
          <a:lstStyle/>
          <a:p>
            <a:r>
              <a:rPr lang="en-US" dirty="0">
                <a:solidFill>
                  <a:schemeClr val="accent2"/>
                </a:solidFill>
              </a:rPr>
              <a:t>Who do we serve?</a:t>
            </a:r>
          </a:p>
        </p:txBody>
      </p:sp>
      <p:pic>
        <p:nvPicPr>
          <p:cNvPr id="13" name="Picture Placeholder 12">
            <a:extLst>
              <a:ext uri="{FF2B5EF4-FFF2-40B4-BE49-F238E27FC236}">
                <a16:creationId xmlns:a16="http://schemas.microsoft.com/office/drawing/2014/main" id="{7E8630EA-BA13-9343-8C9D-ADE2C71B94C1}"/>
              </a:ext>
            </a:extLst>
          </p:cNvPr>
          <p:cNvPicPr>
            <a:picLocks noGrp="1" noChangeAspect="1"/>
          </p:cNvPicPr>
          <p:nvPr>
            <p:ph type="pic" sz="quarter" idx="14"/>
          </p:nvPr>
        </p:nvPicPr>
        <p:blipFill rotWithShape="1">
          <a:blip r:embed="rId2"/>
          <a:srcRect l="22307" r="38827"/>
          <a:stretch/>
        </p:blipFill>
        <p:spPr>
          <a:xfrm>
            <a:off x="0" y="0"/>
            <a:ext cx="3049524" cy="6858000"/>
          </a:xfrm>
        </p:spPr>
      </p:pic>
      <p:sp>
        <p:nvSpPr>
          <p:cNvPr id="21" name="Slide Number Placeholder 6">
            <a:extLst>
              <a:ext uri="{FF2B5EF4-FFF2-40B4-BE49-F238E27FC236}">
                <a16:creationId xmlns:a16="http://schemas.microsoft.com/office/drawing/2014/main" id="{26BF55EE-1CC1-BC49-B1B0-D13C5EAECFB0}"/>
              </a:ext>
            </a:extLst>
          </p:cNvPr>
          <p:cNvSpPr txBox="1">
            <a:spLocks/>
          </p:cNvSpPr>
          <p:nvPr/>
        </p:nvSpPr>
        <p:spPr>
          <a:xfrm>
            <a:off x="381000" y="6356350"/>
            <a:ext cx="1104900" cy="365125"/>
          </a:xfrm>
          <a:prstGeom prst="rect">
            <a:avLst/>
          </a:prstGeom>
        </p:spPr>
        <p:txBody>
          <a:bodyPr lIns="182880" anchor="ctr"/>
          <a:lstStyle>
            <a:defPPr>
              <a:defRPr lang="en-US"/>
            </a:defPPr>
            <a:lvl1pPr marL="0" algn="l" defTabSz="914400" rtl="0" eaLnBrk="1" latinLnBrk="0" hangingPunct="1">
              <a:defRPr sz="1200" kern="1200">
                <a:solidFill>
                  <a:schemeClr val="bg1"/>
                </a:solidFill>
                <a:latin typeface="Avenir Next LT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56BFF5-A11A-234E-A308-E7366A28581C}" type="slidenum">
              <a:rPr lang="en-US" smtClean="0"/>
              <a:pPr/>
              <a:t>18</a:t>
            </a:fld>
            <a:endParaRPr lang="en-US" dirty="0"/>
          </a:p>
        </p:txBody>
      </p:sp>
      <p:pic>
        <p:nvPicPr>
          <p:cNvPr id="12" name="Google Shape;269;p42">
            <a:extLst>
              <a:ext uri="{FF2B5EF4-FFF2-40B4-BE49-F238E27FC236}">
                <a16:creationId xmlns:a16="http://schemas.microsoft.com/office/drawing/2014/main" id="{5F0F9BD6-5311-E947-9C1F-494D9106942B}"/>
              </a:ext>
            </a:extLst>
          </p:cNvPr>
          <p:cNvPicPr preferRelativeResize="0"/>
          <p:nvPr/>
        </p:nvPicPr>
        <p:blipFill rotWithShape="1">
          <a:blip r:embed="rId3">
            <a:alphaModFix/>
          </a:blip>
          <a:srcRect b="77344"/>
          <a:stretch/>
        </p:blipFill>
        <p:spPr>
          <a:xfrm>
            <a:off x="3410431" y="2057806"/>
            <a:ext cx="8436248" cy="2083677"/>
          </a:xfrm>
          <a:prstGeom prst="rect">
            <a:avLst/>
          </a:prstGeom>
          <a:noFill/>
          <a:ln>
            <a:noFill/>
          </a:ln>
        </p:spPr>
      </p:pic>
      <p:pic>
        <p:nvPicPr>
          <p:cNvPr id="14" name="Google Shape;268;p42">
            <a:extLst>
              <a:ext uri="{FF2B5EF4-FFF2-40B4-BE49-F238E27FC236}">
                <a16:creationId xmlns:a16="http://schemas.microsoft.com/office/drawing/2014/main" id="{3CCD97FF-127E-28AC-15BF-23BC5537E74A}"/>
              </a:ext>
            </a:extLst>
          </p:cNvPr>
          <p:cNvPicPr preferRelativeResize="0"/>
          <p:nvPr/>
        </p:nvPicPr>
        <p:blipFill>
          <a:blip r:embed="rId4">
            <a:alphaModFix/>
          </a:blip>
          <a:stretch>
            <a:fillRect/>
          </a:stretch>
        </p:blipFill>
        <p:spPr>
          <a:xfrm>
            <a:off x="5026317" y="4489119"/>
            <a:ext cx="5204475" cy="2157525"/>
          </a:xfrm>
          <a:prstGeom prst="rect">
            <a:avLst/>
          </a:prstGeom>
          <a:noFill/>
          <a:ln>
            <a:noFill/>
          </a:ln>
        </p:spPr>
      </p:pic>
    </p:spTree>
    <p:extLst>
      <p:ext uri="{BB962C8B-B14F-4D97-AF65-F5344CB8AC3E}">
        <p14:creationId xmlns:p14="http://schemas.microsoft.com/office/powerpoint/2010/main" val="3866319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scissors&#10;&#10;Description automatically generated with low confidence">
            <a:extLst>
              <a:ext uri="{FF2B5EF4-FFF2-40B4-BE49-F238E27FC236}">
                <a16:creationId xmlns:a16="http://schemas.microsoft.com/office/drawing/2014/main" id="{4B2E12C2-010E-2061-CDD7-9EBBD760539E}"/>
              </a:ext>
            </a:extLst>
          </p:cNvPr>
          <p:cNvPicPr>
            <a:picLocks noGrp="1" noChangeAspect="1"/>
          </p:cNvPicPr>
          <p:nvPr>
            <p:ph type="pic" sz="quarter" idx="14"/>
          </p:nvPr>
        </p:nvPicPr>
        <p:blipFill rotWithShape="1">
          <a:blip r:embed="rId2"/>
          <a:srcRect l="7621" t="6907" r="14677" b="9091"/>
          <a:stretch/>
        </p:blipFill>
        <p:spPr>
          <a:xfrm rot="16200000">
            <a:off x="-1871663" y="1871659"/>
            <a:ext cx="6858001" cy="3114675"/>
          </a:xfrm>
        </p:spPr>
      </p:pic>
      <p:sp>
        <p:nvSpPr>
          <p:cNvPr id="8" name="Title 7">
            <a:extLst>
              <a:ext uri="{FF2B5EF4-FFF2-40B4-BE49-F238E27FC236}">
                <a16:creationId xmlns:a16="http://schemas.microsoft.com/office/drawing/2014/main" id="{AA565952-9239-0E8E-7416-B69AE54F53A1}"/>
              </a:ext>
            </a:extLst>
          </p:cNvPr>
          <p:cNvSpPr>
            <a:spLocks noGrp="1"/>
          </p:cNvSpPr>
          <p:nvPr>
            <p:ph type="title"/>
          </p:nvPr>
        </p:nvSpPr>
        <p:spPr/>
        <p:txBody>
          <a:bodyPr>
            <a:normAutofit fontScale="90000"/>
          </a:bodyPr>
          <a:lstStyle/>
          <a:p>
            <a:r>
              <a:rPr lang="en-US" dirty="0"/>
              <a:t>Homelessness Prevention Assessment Tool (HPAT)</a:t>
            </a:r>
          </a:p>
        </p:txBody>
      </p:sp>
      <p:sp>
        <p:nvSpPr>
          <p:cNvPr id="9" name="Content Placeholder 8">
            <a:extLst>
              <a:ext uri="{FF2B5EF4-FFF2-40B4-BE49-F238E27FC236}">
                <a16:creationId xmlns:a16="http://schemas.microsoft.com/office/drawing/2014/main" id="{99C1B66D-A0CA-CB3F-286F-9FE7060D89B4}"/>
              </a:ext>
            </a:extLst>
          </p:cNvPr>
          <p:cNvSpPr>
            <a:spLocks noGrp="1"/>
          </p:cNvSpPr>
          <p:nvPr>
            <p:ph idx="1"/>
          </p:nvPr>
        </p:nvSpPr>
        <p:spPr>
          <a:xfrm>
            <a:off x="3537181" y="2020824"/>
            <a:ext cx="3721653" cy="3694176"/>
          </a:xfrm>
        </p:spPr>
        <p:txBody>
          <a:bodyPr>
            <a:noAutofit/>
          </a:bodyPr>
          <a:lstStyle/>
          <a:p>
            <a:r>
              <a:rPr lang="en-US" sz="1800" dirty="0">
                <a:solidFill>
                  <a:schemeClr val="bg2">
                    <a:lumMod val="50000"/>
                  </a:schemeClr>
                </a:solidFill>
              </a:rPr>
              <a:t>Purpose:</a:t>
            </a:r>
          </a:p>
          <a:p>
            <a:pPr marL="285750" indent="-285750">
              <a:buFont typeface="Arial" panose="020B0604020202020204" pitchFamily="34" charset="0"/>
              <a:buChar char="•"/>
            </a:pPr>
            <a:r>
              <a:rPr lang="en-US" sz="1800" b="0" dirty="0">
                <a:solidFill>
                  <a:schemeClr val="bg2">
                    <a:lumMod val="50000"/>
                  </a:schemeClr>
                </a:solidFill>
              </a:rPr>
              <a:t>Evidence, lived-experience informed triage tool that assesses vulnerability</a:t>
            </a:r>
          </a:p>
          <a:p>
            <a:pPr marL="285750" indent="-285750">
              <a:buFont typeface="Arial" panose="020B0604020202020204" pitchFamily="34" charset="0"/>
              <a:buChar char="•"/>
            </a:pPr>
            <a:r>
              <a:rPr lang="en-US" sz="1800" b="0" dirty="0">
                <a:solidFill>
                  <a:schemeClr val="bg2">
                    <a:lumMod val="50000"/>
                  </a:schemeClr>
                </a:solidFill>
              </a:rPr>
              <a:t>Origins in the VI-SPDAT</a:t>
            </a:r>
          </a:p>
          <a:p>
            <a:pPr marL="285750" indent="-285750">
              <a:buFont typeface="Arial" panose="020B0604020202020204" pitchFamily="34" charset="0"/>
              <a:buChar char="•"/>
            </a:pPr>
            <a:r>
              <a:rPr lang="en-US" sz="1800" b="0" dirty="0">
                <a:solidFill>
                  <a:schemeClr val="bg2">
                    <a:lumMod val="50000"/>
                  </a:schemeClr>
                </a:solidFill>
              </a:rPr>
              <a:t>Intentionality</a:t>
            </a:r>
          </a:p>
          <a:p>
            <a:pPr marL="285750" indent="-285750">
              <a:buFont typeface="Arial" panose="020B0604020202020204" pitchFamily="34" charset="0"/>
              <a:buChar char="•"/>
            </a:pPr>
            <a:r>
              <a:rPr lang="en-US" sz="1800" b="0" dirty="0">
                <a:solidFill>
                  <a:schemeClr val="bg2">
                    <a:lumMod val="50000"/>
                  </a:schemeClr>
                </a:solidFill>
              </a:rPr>
              <a:t>No provider specialty required</a:t>
            </a:r>
          </a:p>
          <a:p>
            <a:pPr marL="285750" indent="-285750">
              <a:buFont typeface="Arial" panose="020B0604020202020204" pitchFamily="34" charset="0"/>
              <a:buChar char="•"/>
            </a:pPr>
            <a:r>
              <a:rPr lang="en-US" sz="1800" b="0" dirty="0">
                <a:solidFill>
                  <a:schemeClr val="bg2">
                    <a:lumMod val="50000"/>
                  </a:schemeClr>
                </a:solidFill>
              </a:rPr>
              <a:t>Extension of CES</a:t>
            </a:r>
          </a:p>
          <a:p>
            <a:pPr marL="1200150" lvl="2" indent="-285750">
              <a:buFont typeface="Arial" panose="020B0604020202020204" pitchFamily="34" charset="0"/>
              <a:buChar char="•"/>
            </a:pPr>
            <a:r>
              <a:rPr lang="en-US" sz="1800" dirty="0">
                <a:solidFill>
                  <a:schemeClr val="bg2">
                    <a:lumMod val="50000"/>
                  </a:schemeClr>
                </a:solidFill>
              </a:rPr>
              <a:t>Standardized Assessment</a:t>
            </a:r>
          </a:p>
          <a:p>
            <a:pPr marL="1200150" lvl="2" indent="-285750">
              <a:buFont typeface="Arial" panose="020B0604020202020204" pitchFamily="34" charset="0"/>
              <a:buChar char="•"/>
            </a:pPr>
            <a:r>
              <a:rPr lang="en-US" sz="1800" b="0" dirty="0">
                <a:solidFill>
                  <a:schemeClr val="bg2">
                    <a:lumMod val="50000"/>
                  </a:schemeClr>
                </a:solidFill>
              </a:rPr>
              <a:t>Match to best resources</a:t>
            </a:r>
          </a:p>
          <a:p>
            <a:pPr marL="1200150" lvl="2" indent="-285750">
              <a:buFont typeface="Arial" panose="020B0604020202020204" pitchFamily="34" charset="0"/>
              <a:buChar char="•"/>
            </a:pPr>
            <a:r>
              <a:rPr lang="en-US" sz="1800" dirty="0">
                <a:solidFill>
                  <a:schemeClr val="bg2">
                    <a:lumMod val="50000"/>
                  </a:schemeClr>
                </a:solidFill>
              </a:rPr>
              <a:t>Prioritizing vulnerability</a:t>
            </a:r>
          </a:p>
          <a:p>
            <a:pPr marL="1200150" lvl="2" indent="-285750">
              <a:buFont typeface="Arial" panose="020B0604020202020204" pitchFamily="34" charset="0"/>
              <a:buChar char="•"/>
            </a:pPr>
            <a:r>
              <a:rPr lang="en-US" sz="1800" b="0" dirty="0">
                <a:solidFill>
                  <a:schemeClr val="bg2">
                    <a:lumMod val="50000"/>
                  </a:schemeClr>
                </a:solidFill>
              </a:rPr>
              <a:t>Simplify the process</a:t>
            </a:r>
          </a:p>
        </p:txBody>
      </p:sp>
      <p:sp>
        <p:nvSpPr>
          <p:cNvPr id="11" name="Content Placeholder 10">
            <a:extLst>
              <a:ext uri="{FF2B5EF4-FFF2-40B4-BE49-F238E27FC236}">
                <a16:creationId xmlns:a16="http://schemas.microsoft.com/office/drawing/2014/main" id="{55E8428D-A948-E1F8-AA3C-F9EAAF86FA03}"/>
              </a:ext>
            </a:extLst>
          </p:cNvPr>
          <p:cNvSpPr>
            <a:spLocks noGrp="1"/>
          </p:cNvSpPr>
          <p:nvPr>
            <p:ph idx="15"/>
          </p:nvPr>
        </p:nvSpPr>
        <p:spPr>
          <a:xfrm>
            <a:off x="7946723" y="2020824"/>
            <a:ext cx="3767949" cy="3694176"/>
          </a:xfrm>
        </p:spPr>
        <p:txBody>
          <a:bodyPr>
            <a:noAutofit/>
          </a:bodyPr>
          <a:lstStyle/>
          <a:p>
            <a:r>
              <a:rPr lang="en-US" sz="1800" dirty="0">
                <a:solidFill>
                  <a:schemeClr val="bg2">
                    <a:lumMod val="50000"/>
                  </a:schemeClr>
                </a:solidFill>
              </a:rPr>
              <a:t>Questions about:</a:t>
            </a:r>
            <a:endParaRPr lang="en-US" sz="1800" b="0" dirty="0">
              <a:solidFill>
                <a:schemeClr val="bg2">
                  <a:lumMod val="50000"/>
                </a:schemeClr>
              </a:solidFill>
            </a:endParaRPr>
          </a:p>
          <a:p>
            <a:pPr marL="285750" indent="-285750">
              <a:buFont typeface="Arial" panose="020B0604020202020204" pitchFamily="34" charset="0"/>
              <a:buChar char="•"/>
            </a:pPr>
            <a:r>
              <a:rPr lang="en-US" sz="1800" b="0" dirty="0">
                <a:solidFill>
                  <a:schemeClr val="bg2">
                    <a:lumMod val="50000"/>
                  </a:schemeClr>
                </a:solidFill>
              </a:rPr>
              <a:t>Household composition</a:t>
            </a:r>
          </a:p>
          <a:p>
            <a:pPr marL="285750" indent="-285750">
              <a:buFont typeface="Arial" panose="020B0604020202020204" pitchFamily="34" charset="0"/>
              <a:buChar char="•"/>
            </a:pPr>
            <a:r>
              <a:rPr lang="en-US" sz="1800" b="0" dirty="0">
                <a:solidFill>
                  <a:schemeClr val="bg2">
                    <a:lumMod val="50000"/>
                  </a:schemeClr>
                </a:solidFill>
              </a:rPr>
              <a:t>Current financial situation</a:t>
            </a:r>
          </a:p>
          <a:p>
            <a:pPr marL="285750" indent="-285750">
              <a:buFont typeface="Arial" panose="020B0604020202020204" pitchFamily="34" charset="0"/>
              <a:buChar char="•"/>
            </a:pPr>
            <a:r>
              <a:rPr lang="en-US" sz="1800" b="0" dirty="0">
                <a:solidFill>
                  <a:schemeClr val="bg2">
                    <a:lumMod val="50000"/>
                  </a:schemeClr>
                </a:solidFill>
              </a:rPr>
              <a:t>Current health</a:t>
            </a:r>
          </a:p>
          <a:p>
            <a:pPr marL="285750" indent="-285750">
              <a:buFont typeface="Arial" panose="020B0604020202020204" pitchFamily="34" charset="0"/>
              <a:buChar char="•"/>
            </a:pPr>
            <a:r>
              <a:rPr lang="en-US" sz="1800" b="0" dirty="0">
                <a:solidFill>
                  <a:schemeClr val="bg2">
                    <a:lumMod val="50000"/>
                  </a:schemeClr>
                </a:solidFill>
              </a:rPr>
              <a:t>Housing history and other factors</a:t>
            </a:r>
          </a:p>
          <a:p>
            <a:pPr marL="285750" indent="-285750">
              <a:buFont typeface="Arial" panose="020B0604020202020204" pitchFamily="34" charset="0"/>
              <a:buChar char="•"/>
            </a:pPr>
            <a:r>
              <a:rPr lang="en-US" sz="1800" b="0" dirty="0">
                <a:solidFill>
                  <a:schemeClr val="bg2">
                    <a:lumMod val="50000"/>
                  </a:schemeClr>
                </a:solidFill>
              </a:rPr>
              <a:t>City affiliation</a:t>
            </a:r>
          </a:p>
          <a:p>
            <a:pPr marL="285750" indent="-285750">
              <a:buFont typeface="Arial" panose="020B0604020202020204" pitchFamily="34" charset="0"/>
              <a:buChar char="•"/>
            </a:pPr>
            <a:r>
              <a:rPr lang="en-US" sz="1800" b="0" dirty="0">
                <a:solidFill>
                  <a:schemeClr val="bg2">
                    <a:lumMod val="50000"/>
                  </a:schemeClr>
                </a:solidFill>
              </a:rPr>
              <a:t>Foster care</a:t>
            </a:r>
          </a:p>
          <a:p>
            <a:pPr marL="285750" indent="-285750">
              <a:buFont typeface="Arial" panose="020B0604020202020204" pitchFamily="34" charset="0"/>
              <a:buChar char="•"/>
            </a:pPr>
            <a:r>
              <a:rPr lang="en-US" sz="1800" b="0" dirty="0">
                <a:solidFill>
                  <a:schemeClr val="bg2">
                    <a:lumMod val="50000"/>
                  </a:schemeClr>
                </a:solidFill>
              </a:rPr>
              <a:t>Incarceration</a:t>
            </a:r>
          </a:p>
          <a:p>
            <a:pPr marL="285750" indent="-285750">
              <a:buFont typeface="Arial" panose="020B0604020202020204" pitchFamily="34" charset="0"/>
              <a:buChar char="•"/>
            </a:pPr>
            <a:r>
              <a:rPr lang="en-US" sz="1800" b="0" dirty="0">
                <a:solidFill>
                  <a:schemeClr val="bg2">
                    <a:lumMod val="50000"/>
                  </a:schemeClr>
                </a:solidFill>
              </a:rPr>
              <a:t>Mobility</a:t>
            </a:r>
          </a:p>
          <a:p>
            <a:pPr marL="285750" indent="-285750">
              <a:buFont typeface="Arial" panose="020B0604020202020204" pitchFamily="34" charset="0"/>
              <a:buChar char="•"/>
            </a:pPr>
            <a:r>
              <a:rPr lang="en-US" sz="1800" b="0" dirty="0">
                <a:solidFill>
                  <a:schemeClr val="bg2">
                    <a:lumMod val="50000"/>
                  </a:schemeClr>
                </a:solidFill>
              </a:rPr>
              <a:t>Health insurance</a:t>
            </a:r>
          </a:p>
        </p:txBody>
      </p:sp>
      <p:sp>
        <p:nvSpPr>
          <p:cNvPr id="7" name="Slide Number Placeholder 6">
            <a:extLst>
              <a:ext uri="{FF2B5EF4-FFF2-40B4-BE49-F238E27FC236}">
                <a16:creationId xmlns:a16="http://schemas.microsoft.com/office/drawing/2014/main" id="{600E0266-9BBE-2E89-C893-836EC025C900}"/>
              </a:ext>
            </a:extLst>
          </p:cNvPr>
          <p:cNvSpPr>
            <a:spLocks noGrp="1"/>
          </p:cNvSpPr>
          <p:nvPr>
            <p:ph type="sldNum" sz="quarter" idx="4"/>
          </p:nvPr>
        </p:nvSpPr>
        <p:spPr/>
        <p:txBody>
          <a:bodyPr/>
          <a:lstStyle/>
          <a:p>
            <a:fld id="{D156BFF5-A11A-234E-A308-E7366A28581C}" type="slidenum">
              <a:rPr lang="en-US" smtClean="0"/>
              <a:pPr/>
              <a:t>19</a:t>
            </a:fld>
            <a:endParaRPr lang="en-US" dirty="0"/>
          </a:p>
        </p:txBody>
      </p:sp>
    </p:spTree>
    <p:extLst>
      <p:ext uri="{BB962C8B-B14F-4D97-AF65-F5344CB8AC3E}">
        <p14:creationId xmlns:p14="http://schemas.microsoft.com/office/powerpoint/2010/main" val="1616812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7812" b="7812"/>
          <a:stretch/>
        </p:blipFill>
        <p:spPr>
          <a:xfrm>
            <a:off x="0" y="0"/>
            <a:ext cx="12192000" cy="6858000"/>
          </a:xfrm>
        </p:spPr>
      </p:pic>
      <p:sp>
        <p:nvSpPr>
          <p:cNvPr id="285" name="Text Placeholder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286" name="Text Placeholder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dirty="0"/>
              <a:t> and</a:t>
            </a:r>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a:xfrm>
            <a:off x="2628900" y="1097280"/>
            <a:ext cx="6934200" cy="4084319"/>
          </a:xfrm>
        </p:spPr>
        <p:txBody>
          <a:bodyPr anchor="ctr">
            <a:normAutofit/>
          </a:bodyPr>
          <a:lstStyle/>
          <a:p>
            <a:r>
              <a:rPr lang="en-US" dirty="0"/>
              <a:t>Today’s Supportive Housing System in Santa Clara County and the Role of Coordinated Entry within it</a:t>
            </a:r>
          </a:p>
        </p:txBody>
      </p:sp>
    </p:spTree>
    <p:extLst>
      <p:ext uri="{BB962C8B-B14F-4D97-AF65-F5344CB8AC3E}">
        <p14:creationId xmlns:p14="http://schemas.microsoft.com/office/powerpoint/2010/main" val="3890155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21">
            <a:extLst>
              <a:ext uri="{FF2B5EF4-FFF2-40B4-BE49-F238E27FC236}">
                <a16:creationId xmlns:a16="http://schemas.microsoft.com/office/drawing/2014/main" id="{050EF8D6-AD95-47F4-A6D9-1D3B061A0ED0}"/>
              </a:ext>
            </a:extLst>
          </p:cNvPr>
          <p:cNvPicPr>
            <a:picLocks noGrp="1" noChangeAspect="1"/>
          </p:cNvPicPr>
          <p:nvPr>
            <p:ph type="pic" sz="quarter" idx="10"/>
          </p:nvPr>
        </p:nvPicPr>
        <p:blipFill>
          <a:blip r:embed="rId3"/>
          <a:srcRect/>
          <a:stretch/>
        </p:blipFill>
        <p:spPr>
          <a:xfrm>
            <a:off x="1176452" y="2045249"/>
            <a:ext cx="2453140" cy="2162252"/>
          </a:xfrm>
        </p:spPr>
      </p:pic>
      <p:sp>
        <p:nvSpPr>
          <p:cNvPr id="35" name="Text Placeholder 34">
            <a:extLst>
              <a:ext uri="{FF2B5EF4-FFF2-40B4-BE49-F238E27FC236}">
                <a16:creationId xmlns:a16="http://schemas.microsoft.com/office/drawing/2014/main" id="{7D5CC290-D188-4BE7-9AAE-7397FC043CF6}"/>
              </a:ext>
            </a:extLst>
          </p:cNvPr>
          <p:cNvSpPr>
            <a:spLocks noGrp="1"/>
          </p:cNvSpPr>
          <p:nvPr>
            <p:ph type="body" sz="quarter" idx="14"/>
          </p:nvPr>
        </p:nvSpPr>
        <p:spPr>
          <a:xfrm>
            <a:off x="1148316" y="3825909"/>
            <a:ext cx="2509412" cy="398349"/>
          </a:xfrm>
        </p:spPr>
        <p:txBody>
          <a:bodyPr/>
          <a:lstStyle/>
          <a:p>
            <a:pPr algn="ctr"/>
            <a:r>
              <a:rPr lang="en-US" sz="1800" dirty="0"/>
              <a:t>Financial Assistance</a:t>
            </a:r>
          </a:p>
        </p:txBody>
      </p:sp>
      <p:pic>
        <p:nvPicPr>
          <p:cNvPr id="59" name="Picture Placeholder 50">
            <a:extLst>
              <a:ext uri="{FF2B5EF4-FFF2-40B4-BE49-F238E27FC236}">
                <a16:creationId xmlns:a16="http://schemas.microsoft.com/office/drawing/2014/main" id="{2B2A9524-9FD6-4F37-9CF2-26DC70891180}"/>
              </a:ext>
            </a:extLst>
          </p:cNvPr>
          <p:cNvPicPr>
            <a:picLocks noGrp="1" noChangeAspect="1"/>
          </p:cNvPicPr>
          <p:nvPr>
            <p:ph type="pic" sz="quarter" idx="16"/>
          </p:nvPr>
        </p:nvPicPr>
        <p:blipFill>
          <a:blip r:embed="rId4"/>
          <a:srcRect/>
          <a:stretch/>
        </p:blipFill>
        <p:spPr>
          <a:xfrm>
            <a:off x="4785278" y="1958991"/>
            <a:ext cx="2453140" cy="2329050"/>
          </a:xfrm>
        </p:spPr>
      </p:pic>
      <p:pic>
        <p:nvPicPr>
          <p:cNvPr id="60" name="Picture Placeholder 17">
            <a:extLst>
              <a:ext uri="{FF2B5EF4-FFF2-40B4-BE49-F238E27FC236}">
                <a16:creationId xmlns:a16="http://schemas.microsoft.com/office/drawing/2014/main" id="{50206251-4052-4994-8D00-26770DFBE7F2}"/>
              </a:ext>
            </a:extLst>
          </p:cNvPr>
          <p:cNvPicPr>
            <a:picLocks noGrp="1" noChangeAspect="1"/>
          </p:cNvPicPr>
          <p:nvPr>
            <p:ph type="pic" sz="quarter" idx="19"/>
          </p:nvPr>
        </p:nvPicPr>
        <p:blipFill>
          <a:blip r:embed="rId5"/>
          <a:srcRect/>
          <a:stretch/>
        </p:blipFill>
        <p:spPr>
          <a:xfrm>
            <a:off x="8832342" y="1894818"/>
            <a:ext cx="2412254" cy="2453142"/>
          </a:xfrm>
        </p:spPr>
      </p:pic>
      <p:sp>
        <p:nvSpPr>
          <p:cNvPr id="41" name="Text Placeholder 40">
            <a:extLst>
              <a:ext uri="{FF2B5EF4-FFF2-40B4-BE49-F238E27FC236}">
                <a16:creationId xmlns:a16="http://schemas.microsoft.com/office/drawing/2014/main" id="{F50EB2D8-5A42-4650-A4A3-69992EC0B643}"/>
              </a:ext>
            </a:extLst>
          </p:cNvPr>
          <p:cNvSpPr>
            <a:spLocks noGrp="1"/>
          </p:cNvSpPr>
          <p:nvPr>
            <p:ph type="body" sz="quarter" idx="20"/>
          </p:nvPr>
        </p:nvSpPr>
        <p:spPr>
          <a:xfrm>
            <a:off x="8888614" y="3765416"/>
            <a:ext cx="2412254" cy="428719"/>
          </a:xfrm>
        </p:spPr>
        <p:txBody>
          <a:bodyPr/>
          <a:lstStyle/>
          <a:p>
            <a:pPr algn="ctr"/>
            <a:r>
              <a:rPr lang="en-US" sz="1800" dirty="0"/>
              <a:t>Case Management Services</a:t>
            </a:r>
          </a:p>
        </p:txBody>
      </p:sp>
      <p:pic>
        <p:nvPicPr>
          <p:cNvPr id="63" name="Picture Placeholder 48">
            <a:extLst>
              <a:ext uri="{FF2B5EF4-FFF2-40B4-BE49-F238E27FC236}">
                <a16:creationId xmlns:a16="http://schemas.microsoft.com/office/drawing/2014/main" id="{10373BBB-BB30-43F4-8CEB-DE1347E6FF7A}"/>
              </a:ext>
            </a:extLst>
          </p:cNvPr>
          <p:cNvPicPr>
            <a:picLocks noGrp="1" noChangeAspect="1"/>
          </p:cNvPicPr>
          <p:nvPr>
            <p:ph type="pic" sz="quarter" idx="28"/>
          </p:nvPr>
        </p:nvPicPr>
        <p:blipFill>
          <a:blip r:embed="rId6"/>
          <a:srcRect/>
          <a:stretch/>
        </p:blipFill>
        <p:spPr>
          <a:xfrm>
            <a:off x="3005899" y="4143905"/>
            <a:ext cx="2453140" cy="2230902"/>
          </a:xfrm>
        </p:spPr>
      </p:pic>
      <p:sp>
        <p:nvSpPr>
          <p:cNvPr id="50" name="Text Placeholder 49">
            <a:extLst>
              <a:ext uri="{FF2B5EF4-FFF2-40B4-BE49-F238E27FC236}">
                <a16:creationId xmlns:a16="http://schemas.microsoft.com/office/drawing/2014/main" id="{3D2FAC82-8B01-4A5A-895F-60FF1E0B908B}"/>
              </a:ext>
            </a:extLst>
          </p:cNvPr>
          <p:cNvSpPr>
            <a:spLocks noGrp="1"/>
          </p:cNvSpPr>
          <p:nvPr>
            <p:ph type="body" sz="quarter" idx="29"/>
          </p:nvPr>
        </p:nvSpPr>
        <p:spPr>
          <a:xfrm>
            <a:off x="3008429" y="5986909"/>
            <a:ext cx="2453140" cy="396268"/>
          </a:xfrm>
        </p:spPr>
        <p:txBody>
          <a:bodyPr/>
          <a:lstStyle/>
          <a:p>
            <a:pPr algn="ctr"/>
            <a:r>
              <a:rPr lang="en-US" sz="1800" dirty="0"/>
              <a:t>Benefits Application Assistance</a:t>
            </a:r>
          </a:p>
        </p:txBody>
      </p:sp>
      <p:pic>
        <p:nvPicPr>
          <p:cNvPr id="64" name="Picture Placeholder 52">
            <a:extLst>
              <a:ext uri="{FF2B5EF4-FFF2-40B4-BE49-F238E27FC236}">
                <a16:creationId xmlns:a16="http://schemas.microsoft.com/office/drawing/2014/main" id="{FFB92934-FEF9-4579-9310-2A99A88E4881}"/>
              </a:ext>
            </a:extLst>
          </p:cNvPr>
          <p:cNvPicPr>
            <a:picLocks noGrp="1" noChangeAspect="1"/>
          </p:cNvPicPr>
          <p:nvPr>
            <p:ph type="pic" sz="quarter" idx="31"/>
          </p:nvPr>
        </p:nvPicPr>
        <p:blipFill>
          <a:blip r:embed="rId7"/>
          <a:srcRect/>
          <a:stretch/>
        </p:blipFill>
        <p:spPr>
          <a:xfrm>
            <a:off x="6840878" y="4028977"/>
            <a:ext cx="2347730" cy="2453140"/>
          </a:xfrm>
        </p:spPr>
      </p:pic>
      <p:sp>
        <p:nvSpPr>
          <p:cNvPr id="53" name="Text Placeholder 52">
            <a:extLst>
              <a:ext uri="{FF2B5EF4-FFF2-40B4-BE49-F238E27FC236}">
                <a16:creationId xmlns:a16="http://schemas.microsoft.com/office/drawing/2014/main" id="{D17F9F65-5003-4EB2-96E1-706B5DE9A081}"/>
              </a:ext>
            </a:extLst>
          </p:cNvPr>
          <p:cNvSpPr>
            <a:spLocks noGrp="1"/>
          </p:cNvSpPr>
          <p:nvPr>
            <p:ph type="body" sz="quarter" idx="32"/>
          </p:nvPr>
        </p:nvSpPr>
        <p:spPr>
          <a:xfrm>
            <a:off x="6794072" y="6070974"/>
            <a:ext cx="2453140" cy="274320"/>
          </a:xfrm>
        </p:spPr>
        <p:txBody>
          <a:bodyPr/>
          <a:lstStyle/>
          <a:p>
            <a:pPr algn="ctr"/>
            <a:r>
              <a:rPr lang="en-US" sz="1800" dirty="0"/>
              <a:t>Other Services</a:t>
            </a:r>
          </a:p>
        </p:txBody>
      </p:sp>
      <p:sp>
        <p:nvSpPr>
          <p:cNvPr id="28" name="Slide Number Placeholder 27">
            <a:extLst>
              <a:ext uri="{FF2B5EF4-FFF2-40B4-BE49-F238E27FC236}">
                <a16:creationId xmlns:a16="http://schemas.microsoft.com/office/drawing/2014/main" id="{FBBA7C70-38DD-4773-98DC-A30F9F8D94BD}"/>
              </a:ext>
            </a:extLst>
          </p:cNvPr>
          <p:cNvSpPr>
            <a:spLocks noGrp="1"/>
          </p:cNvSpPr>
          <p:nvPr>
            <p:ph type="sldNum" sz="quarter" idx="39"/>
          </p:nvPr>
        </p:nvSpPr>
        <p:spPr>
          <a:xfrm>
            <a:off x="492917" y="6356350"/>
            <a:ext cx="1104900" cy="365125"/>
          </a:xfrm>
        </p:spPr>
        <p:txBody>
          <a:bodyPr/>
          <a:lstStyle/>
          <a:p>
            <a:fld id="{D156BFF5-A11A-234E-A308-E7366A28581C}" type="slidenum">
              <a:rPr lang="en-US" smtClean="0"/>
              <a:pPr/>
              <a:t>20</a:t>
            </a:fld>
            <a:endParaRPr lang="en-US" dirty="0"/>
          </a:p>
        </p:txBody>
      </p:sp>
      <p:sp>
        <p:nvSpPr>
          <p:cNvPr id="121" name="Title 120">
            <a:extLst>
              <a:ext uri="{FF2B5EF4-FFF2-40B4-BE49-F238E27FC236}">
                <a16:creationId xmlns:a16="http://schemas.microsoft.com/office/drawing/2014/main" id="{E46BBE86-170A-4CEC-A6D9-05D9FED3EE17}"/>
              </a:ext>
            </a:extLst>
          </p:cNvPr>
          <p:cNvSpPr>
            <a:spLocks noGrp="1"/>
          </p:cNvSpPr>
          <p:nvPr>
            <p:ph type="title"/>
          </p:nvPr>
        </p:nvSpPr>
        <p:spPr>
          <a:xfrm>
            <a:off x="492917" y="365125"/>
            <a:ext cx="11221755" cy="1143645"/>
          </a:xfrm>
        </p:spPr>
        <p:txBody>
          <a:bodyPr/>
          <a:lstStyle/>
          <a:p>
            <a:r>
              <a:rPr lang="en-US" dirty="0"/>
              <a:t>Resources and Services</a:t>
            </a:r>
          </a:p>
        </p:txBody>
      </p:sp>
      <p:sp>
        <p:nvSpPr>
          <p:cNvPr id="38" name="Text Placeholder 37">
            <a:extLst>
              <a:ext uri="{FF2B5EF4-FFF2-40B4-BE49-F238E27FC236}">
                <a16:creationId xmlns:a16="http://schemas.microsoft.com/office/drawing/2014/main" id="{DD1F9161-6470-4A4C-9160-726FCF015FCB}"/>
              </a:ext>
            </a:extLst>
          </p:cNvPr>
          <p:cNvSpPr>
            <a:spLocks noGrp="1"/>
          </p:cNvSpPr>
          <p:nvPr>
            <p:ph type="body" sz="quarter" idx="17"/>
          </p:nvPr>
        </p:nvSpPr>
        <p:spPr>
          <a:xfrm>
            <a:off x="4996850" y="3820888"/>
            <a:ext cx="2320172" cy="416178"/>
          </a:xfrm>
        </p:spPr>
        <p:txBody>
          <a:bodyPr/>
          <a:lstStyle/>
          <a:p>
            <a:pPr algn="ctr"/>
            <a:r>
              <a:rPr lang="en-US" sz="1800" dirty="0"/>
              <a:t>Legal Support &amp; Eviction Defense</a:t>
            </a:r>
          </a:p>
        </p:txBody>
      </p:sp>
    </p:spTree>
    <p:extLst>
      <p:ext uri="{BB962C8B-B14F-4D97-AF65-F5344CB8AC3E}">
        <p14:creationId xmlns:p14="http://schemas.microsoft.com/office/powerpoint/2010/main" val="3186221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01BD1E-9E86-7CEA-C0F1-39E8C8BB2870}"/>
              </a:ext>
            </a:extLst>
          </p:cNvPr>
          <p:cNvPicPr>
            <a:picLocks noChangeAspect="1"/>
          </p:cNvPicPr>
          <p:nvPr/>
        </p:nvPicPr>
        <p:blipFill rotWithShape="1">
          <a:blip r:embed="rId4"/>
          <a:srcRect t="25278" b="42192"/>
          <a:stretch/>
        </p:blipFill>
        <p:spPr>
          <a:xfrm>
            <a:off x="509449" y="1698486"/>
            <a:ext cx="11173102" cy="3962400"/>
          </a:xfrm>
          <a:prstGeom prst="rect">
            <a:avLst/>
          </a:prstGeom>
        </p:spPr>
      </p:pic>
      <p:sp>
        <p:nvSpPr>
          <p:cNvPr id="2" name="Title 1">
            <a:extLst>
              <a:ext uri="{FF2B5EF4-FFF2-40B4-BE49-F238E27FC236}">
                <a16:creationId xmlns:a16="http://schemas.microsoft.com/office/drawing/2014/main" id="{B9B34365-7336-CAB4-A07E-E913C3672A33}"/>
              </a:ext>
            </a:extLst>
          </p:cNvPr>
          <p:cNvSpPr>
            <a:spLocks noGrp="1"/>
          </p:cNvSpPr>
          <p:nvPr>
            <p:ph type="title"/>
          </p:nvPr>
        </p:nvSpPr>
        <p:spPr/>
        <p:txBody>
          <a:bodyPr/>
          <a:lstStyle/>
          <a:p>
            <a:r>
              <a:rPr lang="en-US" dirty="0"/>
              <a:t>Homelessness Prevention System Impact</a:t>
            </a:r>
          </a:p>
        </p:txBody>
      </p:sp>
    </p:spTree>
    <p:extLst>
      <p:ext uri="{BB962C8B-B14F-4D97-AF65-F5344CB8AC3E}">
        <p14:creationId xmlns:p14="http://schemas.microsoft.com/office/powerpoint/2010/main" val="1355008074"/>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06B5FCA-BCD5-E2D5-B99E-94E5AFACEE2A}"/>
              </a:ext>
            </a:extLst>
          </p:cNvPr>
          <p:cNvPicPr>
            <a:picLocks noGrp="1" noChangeAspect="1"/>
          </p:cNvPicPr>
          <p:nvPr>
            <p:ph type="pic" sz="quarter" idx="17"/>
          </p:nvPr>
        </p:nvPicPr>
        <p:blipFill>
          <a:blip r:embed="rId3"/>
          <a:srcRect t="40895" b="40895"/>
          <a:stretch>
            <a:fillRect/>
          </a:stretch>
        </p:blipFill>
        <p:spPr/>
      </p:pic>
      <p:sp>
        <p:nvSpPr>
          <p:cNvPr id="3" name="Text Placeholder 2">
            <a:extLst>
              <a:ext uri="{FF2B5EF4-FFF2-40B4-BE49-F238E27FC236}">
                <a16:creationId xmlns:a16="http://schemas.microsoft.com/office/drawing/2014/main" id="{F9F06B4E-B9D2-61AF-7495-D3232EE383CC}"/>
              </a:ext>
            </a:extLst>
          </p:cNvPr>
          <p:cNvSpPr>
            <a:spLocks noGrp="1"/>
          </p:cNvSpPr>
          <p:nvPr>
            <p:ph type="body" sz="quarter" idx="18"/>
          </p:nvPr>
        </p:nvSpPr>
        <p:spPr/>
        <p:txBody>
          <a:bodyPr/>
          <a:lstStyle/>
          <a:p>
            <a:endParaRPr lang="en-US" dirty="0"/>
          </a:p>
        </p:txBody>
      </p:sp>
      <p:sp>
        <p:nvSpPr>
          <p:cNvPr id="4" name="Title 3">
            <a:extLst>
              <a:ext uri="{FF2B5EF4-FFF2-40B4-BE49-F238E27FC236}">
                <a16:creationId xmlns:a16="http://schemas.microsoft.com/office/drawing/2014/main" id="{F45F8D62-64D7-155B-63D7-5B718CE925B6}"/>
              </a:ext>
            </a:extLst>
          </p:cNvPr>
          <p:cNvSpPr>
            <a:spLocks noGrp="1"/>
          </p:cNvSpPr>
          <p:nvPr>
            <p:ph type="title"/>
          </p:nvPr>
        </p:nvSpPr>
        <p:spPr/>
        <p:txBody>
          <a:bodyPr/>
          <a:lstStyle/>
          <a:p>
            <a:r>
              <a:rPr lang="en-US" dirty="0"/>
              <a:t>Housing Initiatives that further support the prioritization Committee’s Guiding values</a:t>
            </a:r>
          </a:p>
        </p:txBody>
      </p:sp>
      <p:sp>
        <p:nvSpPr>
          <p:cNvPr id="5" name="Text Placeholder 4">
            <a:extLst>
              <a:ext uri="{FF2B5EF4-FFF2-40B4-BE49-F238E27FC236}">
                <a16:creationId xmlns:a16="http://schemas.microsoft.com/office/drawing/2014/main" id="{3D63F6CC-06E3-5EDB-BFEB-B053DAF8FEFD}"/>
              </a:ext>
            </a:extLst>
          </p:cNvPr>
          <p:cNvSpPr>
            <a:spLocks noGrp="1"/>
          </p:cNvSpPr>
          <p:nvPr>
            <p:ph type="body" sz="quarter" idx="23"/>
          </p:nvPr>
        </p:nvSpPr>
        <p:spPr/>
        <p:txBody>
          <a:bodyPr/>
          <a:lstStyle/>
          <a:p>
            <a:endParaRPr lang="en-US"/>
          </a:p>
        </p:txBody>
      </p:sp>
      <p:sp>
        <p:nvSpPr>
          <p:cNvPr id="6" name="Slide Number Placeholder 5">
            <a:extLst>
              <a:ext uri="{FF2B5EF4-FFF2-40B4-BE49-F238E27FC236}">
                <a16:creationId xmlns:a16="http://schemas.microsoft.com/office/drawing/2014/main" id="{FE1B5AD0-A495-3CE5-BBCD-8E55B2033843}"/>
              </a:ext>
            </a:extLst>
          </p:cNvPr>
          <p:cNvSpPr>
            <a:spLocks noGrp="1"/>
          </p:cNvSpPr>
          <p:nvPr>
            <p:ph type="sldNum" sz="quarter" idx="4"/>
          </p:nvPr>
        </p:nvSpPr>
        <p:spPr/>
        <p:txBody>
          <a:bodyPr/>
          <a:lstStyle/>
          <a:p>
            <a:fld id="{4FAB73BC-B049-4115-A692-8D63A059BFB8}" type="slidenum">
              <a:rPr lang="en-US" smtClean="0"/>
              <a:pPr/>
              <a:t>22</a:t>
            </a:fld>
            <a:endParaRPr lang="en-US" dirty="0"/>
          </a:p>
        </p:txBody>
      </p:sp>
    </p:spTree>
    <p:extLst>
      <p:ext uri="{BB962C8B-B14F-4D97-AF65-F5344CB8AC3E}">
        <p14:creationId xmlns:p14="http://schemas.microsoft.com/office/powerpoint/2010/main" val="301296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CC447C-8B40-6139-B894-02B5BB78D1EB}"/>
              </a:ext>
            </a:extLst>
          </p:cNvPr>
          <p:cNvSpPr/>
          <p:nvPr/>
        </p:nvSpPr>
        <p:spPr>
          <a:xfrm>
            <a:off x="7086600" y="-1"/>
            <a:ext cx="5105400" cy="42290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811F6C-391C-13DF-A0E1-EC3E65431F46}"/>
              </a:ext>
            </a:extLst>
          </p:cNvPr>
          <p:cNvSpPr>
            <a:spLocks noGrp="1"/>
          </p:cNvSpPr>
          <p:nvPr>
            <p:ph type="ctrTitle"/>
          </p:nvPr>
        </p:nvSpPr>
        <p:spPr>
          <a:xfrm>
            <a:off x="127816" y="98494"/>
            <a:ext cx="6349184" cy="731048"/>
          </a:xfrm>
        </p:spPr>
        <p:txBody>
          <a:bodyPr vert="horz" lIns="91440" tIns="45720" rIns="91440" bIns="45720" rtlCol="0" anchor="t">
            <a:normAutofit fontScale="90000"/>
          </a:bodyPr>
          <a:lstStyle/>
          <a:p>
            <a:r>
              <a:rPr lang="en-US" sz="6200" spc="-40" dirty="0">
                <a:solidFill>
                  <a:schemeClr val="bg2">
                    <a:lumMod val="75000"/>
                  </a:schemeClr>
                </a:solidFill>
              </a:rPr>
              <a:t>What are Housing Initiatives all about?</a:t>
            </a:r>
          </a:p>
        </p:txBody>
      </p:sp>
      <p:sp>
        <p:nvSpPr>
          <p:cNvPr id="3" name="Subtitle 2">
            <a:extLst>
              <a:ext uri="{FF2B5EF4-FFF2-40B4-BE49-F238E27FC236}">
                <a16:creationId xmlns:a16="http://schemas.microsoft.com/office/drawing/2014/main" id="{1A3250E0-D70D-DA96-FE30-EF6887E58598}"/>
              </a:ext>
            </a:extLst>
          </p:cNvPr>
          <p:cNvSpPr>
            <a:spLocks noGrp="1"/>
          </p:cNvSpPr>
          <p:nvPr>
            <p:ph type="subTitle" idx="1"/>
          </p:nvPr>
        </p:nvSpPr>
        <p:spPr>
          <a:xfrm>
            <a:off x="156391" y="1449573"/>
            <a:ext cx="5105400" cy="2589028"/>
          </a:xfrm>
        </p:spPr>
        <p:txBody>
          <a:bodyPr vert="horz" lIns="91440" tIns="45720" rIns="91440" bIns="45720" rtlCol="0" anchor="ctr">
            <a:normAutofit/>
          </a:bodyPr>
          <a:lstStyle/>
          <a:p>
            <a:pPr>
              <a:lnSpc>
                <a:spcPct val="100000"/>
              </a:lnSpc>
            </a:pPr>
            <a:r>
              <a:rPr lang="en-US" sz="2200" dirty="0"/>
              <a:t>Housing Initiatives focus on a </a:t>
            </a:r>
            <a:r>
              <a:rPr lang="en-US" sz="2200" b="1" dirty="0"/>
              <a:t>subpopulation</a:t>
            </a:r>
            <a:r>
              <a:rPr lang="en-US" sz="2200" dirty="0"/>
              <a:t> or approach, implemented like a </a:t>
            </a:r>
            <a:r>
              <a:rPr lang="en-US" sz="2200" b="1" dirty="0"/>
              <a:t>campaign</a:t>
            </a:r>
            <a:r>
              <a:rPr lang="en-US" sz="2200" dirty="0"/>
              <a:t>. We </a:t>
            </a:r>
            <a:r>
              <a:rPr lang="en-US" sz="2200" b="1" dirty="0"/>
              <a:t>coordinate</a:t>
            </a:r>
            <a:r>
              <a:rPr lang="en-US" sz="2200" dirty="0"/>
              <a:t> efforts and </a:t>
            </a:r>
            <a:r>
              <a:rPr lang="en-US" sz="2200" b="1" dirty="0"/>
              <a:t>evaluate</a:t>
            </a:r>
            <a:r>
              <a:rPr lang="en-US" sz="2200" dirty="0"/>
              <a:t> progress across many </a:t>
            </a:r>
            <a:r>
              <a:rPr lang="en-US" sz="2200" b="1" dirty="0"/>
              <a:t>different program areas</a:t>
            </a:r>
            <a:r>
              <a:rPr lang="en-US" sz="2200" dirty="0"/>
              <a:t>,</a:t>
            </a:r>
            <a:r>
              <a:rPr lang="en-US" sz="2200" b="1" dirty="0"/>
              <a:t> </a:t>
            </a:r>
            <a:r>
              <a:rPr lang="en-US" sz="2200" dirty="0"/>
              <a:t>and work with </a:t>
            </a:r>
            <a:r>
              <a:rPr lang="en-US" sz="2200" b="1" dirty="0"/>
              <a:t>stakeholders</a:t>
            </a:r>
            <a:r>
              <a:rPr lang="en-US" sz="2200" dirty="0"/>
              <a:t> to achieve </a:t>
            </a:r>
            <a:r>
              <a:rPr lang="en-US" sz="2200" b="1" dirty="0"/>
              <a:t>Collective Impact</a:t>
            </a:r>
            <a:r>
              <a:rPr lang="en-US" sz="2200" dirty="0"/>
              <a:t>.</a:t>
            </a:r>
          </a:p>
        </p:txBody>
      </p:sp>
      <p:pic>
        <p:nvPicPr>
          <p:cNvPr id="19" name="Picture Placeholder 18">
            <a:extLst>
              <a:ext uri="{FF2B5EF4-FFF2-40B4-BE49-F238E27FC236}">
                <a16:creationId xmlns:a16="http://schemas.microsoft.com/office/drawing/2014/main" id="{C1DB5338-1FA4-0BB8-123F-5C428C5963B4}"/>
              </a:ext>
            </a:extLst>
          </p:cNvPr>
          <p:cNvPicPr>
            <a:picLocks noGrp="1" noChangeAspect="1"/>
          </p:cNvPicPr>
          <p:nvPr>
            <p:ph type="pic" sz="quarter" idx="15"/>
          </p:nvPr>
        </p:nvPicPr>
        <p:blipFill rotWithShape="1">
          <a:blip r:embed="rId4"/>
          <a:srcRect l="10548" r="10458"/>
          <a:stretch/>
        </p:blipFill>
        <p:spPr>
          <a:xfrm>
            <a:off x="-3048" y="4533900"/>
            <a:ext cx="4076700" cy="2324100"/>
          </a:xfrm>
          <a:prstGeom prst="rect">
            <a:avLst/>
          </a:prstGeom>
        </p:spPr>
      </p:pic>
      <p:pic>
        <p:nvPicPr>
          <p:cNvPr id="15" name="Picture Placeholder 14" descr="A picture containing text, person&#10;&#10;Description automatically generated">
            <a:extLst>
              <a:ext uri="{FF2B5EF4-FFF2-40B4-BE49-F238E27FC236}">
                <a16:creationId xmlns:a16="http://schemas.microsoft.com/office/drawing/2014/main" id="{E38FC0B6-BC22-FBB7-FA9D-BAA12D8D5C90}"/>
              </a:ext>
            </a:extLst>
          </p:cNvPr>
          <p:cNvPicPr>
            <a:picLocks noGrp="1" noChangeAspect="1"/>
          </p:cNvPicPr>
          <p:nvPr>
            <p:ph type="pic" sz="quarter" idx="14"/>
          </p:nvPr>
        </p:nvPicPr>
        <p:blipFill rotWithShape="1">
          <a:blip r:embed="rId5"/>
          <a:srcRect r="-5" b="1624"/>
          <a:stretch/>
        </p:blipFill>
        <p:spPr>
          <a:xfrm>
            <a:off x="4076700" y="4533900"/>
            <a:ext cx="4038599" cy="2324100"/>
          </a:xfrm>
          <a:prstGeom prst="rect">
            <a:avLst/>
          </a:prstGeom>
        </p:spPr>
      </p:pic>
      <p:sp>
        <p:nvSpPr>
          <p:cNvPr id="9" name="Slide Number Placeholder 8">
            <a:extLst>
              <a:ext uri="{FF2B5EF4-FFF2-40B4-BE49-F238E27FC236}">
                <a16:creationId xmlns:a16="http://schemas.microsoft.com/office/drawing/2014/main" id="{01E4EF9B-DD24-E6F5-2032-7372436A2084}"/>
              </a:ext>
            </a:extLst>
          </p:cNvPr>
          <p:cNvSpPr>
            <a:spLocks noGrp="1"/>
          </p:cNvSpPr>
          <p:nvPr>
            <p:ph type="sldNum" sz="quarter" idx="12"/>
          </p:nvPr>
        </p:nvSpPr>
        <p:spPr>
          <a:xfrm>
            <a:off x="11365992" y="6356350"/>
            <a:ext cx="630936" cy="365125"/>
          </a:xfrm>
        </p:spPr>
        <p:txBody>
          <a:bodyPr vert="horz" lIns="91440" tIns="45720" rIns="91440" bIns="45720" rtlCol="0" anchor="ctr">
            <a:normAutofit lnSpcReduction="10000"/>
          </a:bodyPr>
          <a:lstStyle/>
          <a:p>
            <a:pPr>
              <a:spcAft>
                <a:spcPts val="600"/>
              </a:spcAft>
              <a:defRPr/>
            </a:pPr>
            <a:fld id="{2722F022-211C-4882-844C-086FEA6806AA}" type="slidenum">
              <a:rPr lang="en-US">
                <a:solidFill>
                  <a:schemeClr val="tx1"/>
                </a:solidFill>
                <a:effectLst>
                  <a:outerShdw blurRad="38100" dist="38100" dir="2700000" algn="tl">
                    <a:srgbClr val="000000">
                      <a:alpha val="43137"/>
                    </a:srgbClr>
                  </a:outerShdw>
                </a:effectLst>
              </a:rPr>
              <a:pPr>
                <a:spcAft>
                  <a:spcPts val="600"/>
                </a:spcAft>
                <a:defRPr/>
              </a:pPr>
              <a:t>23</a:t>
            </a:fld>
            <a:endParaRPr lang="en-US">
              <a:solidFill>
                <a:schemeClr val="tx1"/>
              </a:solidFill>
              <a:effectLst>
                <a:outerShdw blurRad="38100" dist="38100" dir="2700000" algn="tl">
                  <a:srgbClr val="000000">
                    <a:alpha val="43137"/>
                  </a:srgbClr>
                </a:outerShdw>
              </a:effectLst>
            </a:endParaRPr>
          </a:p>
        </p:txBody>
      </p:sp>
      <p:pic>
        <p:nvPicPr>
          <p:cNvPr id="21" name="Picture 20" descr="A picture containing text, stationary, writing implement, pencil&#10;&#10;Description automatically generated">
            <a:extLst>
              <a:ext uri="{FF2B5EF4-FFF2-40B4-BE49-F238E27FC236}">
                <a16:creationId xmlns:a16="http://schemas.microsoft.com/office/drawing/2014/main" id="{BB5F4208-4D47-1B57-D68D-5A6D3D8BD824}"/>
              </a:ext>
            </a:extLst>
          </p:cNvPr>
          <p:cNvPicPr>
            <a:picLocks noChangeAspect="1"/>
          </p:cNvPicPr>
          <p:nvPr/>
        </p:nvPicPr>
        <p:blipFill rotWithShape="1">
          <a:blip r:embed="rId6"/>
          <a:srcRect l="1332"/>
          <a:stretch/>
        </p:blipFill>
        <p:spPr>
          <a:xfrm>
            <a:off x="8115299" y="4533898"/>
            <a:ext cx="4076700" cy="2324101"/>
          </a:xfrm>
          <a:prstGeom prst="rect">
            <a:avLst/>
          </a:prstGeom>
        </p:spPr>
      </p:pic>
      <p:pic>
        <p:nvPicPr>
          <p:cNvPr id="6" name="Online Media 5" title="Finding Nemo SWIM DOWN!">
            <a:hlinkClick r:id="" action="ppaction://media"/>
            <a:extLst>
              <a:ext uri="{FF2B5EF4-FFF2-40B4-BE49-F238E27FC236}">
                <a16:creationId xmlns:a16="http://schemas.microsoft.com/office/drawing/2014/main" id="{3229C06E-2380-1C4D-454F-85AE235B2564}"/>
              </a:ext>
            </a:extLst>
          </p:cNvPr>
          <p:cNvPicPr>
            <a:picLocks noRot="1" noChangeAspect="1"/>
          </p:cNvPicPr>
          <p:nvPr>
            <a:videoFile r:link="rId1"/>
          </p:nvPr>
        </p:nvPicPr>
        <p:blipFill>
          <a:blip r:embed="rId7"/>
          <a:stretch>
            <a:fillRect/>
          </a:stretch>
        </p:blipFill>
        <p:spPr>
          <a:xfrm>
            <a:off x="5900866" y="413953"/>
            <a:ext cx="6019800" cy="3401187"/>
          </a:xfrm>
          <a:prstGeom prst="rect">
            <a:avLst/>
          </a:prstGeom>
        </p:spPr>
      </p:pic>
      <p:sp>
        <p:nvSpPr>
          <p:cNvPr id="8" name="Rectangle 7">
            <a:extLst>
              <a:ext uri="{FF2B5EF4-FFF2-40B4-BE49-F238E27FC236}">
                <a16:creationId xmlns:a16="http://schemas.microsoft.com/office/drawing/2014/main" id="{D3A2909C-2708-284F-A978-551CC1E6FCD7}"/>
              </a:ext>
            </a:extLst>
          </p:cNvPr>
          <p:cNvSpPr/>
          <p:nvPr/>
        </p:nvSpPr>
        <p:spPr>
          <a:xfrm>
            <a:off x="0" y="4229098"/>
            <a:ext cx="12192000" cy="3047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1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A24CA-CBA2-BCD2-EC53-662BD4CF5BF9}"/>
              </a:ext>
            </a:extLst>
          </p:cNvPr>
          <p:cNvSpPr>
            <a:spLocks noGrp="1"/>
          </p:cNvSpPr>
          <p:nvPr>
            <p:ph type="title"/>
          </p:nvPr>
        </p:nvSpPr>
        <p:spPr/>
        <p:txBody>
          <a:bodyPr/>
          <a:lstStyle/>
          <a:p>
            <a:r>
              <a:rPr lang="en-US" dirty="0"/>
              <a:t>Ending Veteran Homelessness</a:t>
            </a:r>
          </a:p>
        </p:txBody>
      </p:sp>
      <p:sp>
        <p:nvSpPr>
          <p:cNvPr id="3" name="Content Placeholder 2">
            <a:extLst>
              <a:ext uri="{FF2B5EF4-FFF2-40B4-BE49-F238E27FC236}">
                <a16:creationId xmlns:a16="http://schemas.microsoft.com/office/drawing/2014/main" id="{9CE287FA-2C51-99D9-0EED-B8A216AE2639}"/>
              </a:ext>
            </a:extLst>
          </p:cNvPr>
          <p:cNvSpPr>
            <a:spLocks noGrp="1"/>
          </p:cNvSpPr>
          <p:nvPr>
            <p:ph sz="quarter" idx="13"/>
          </p:nvPr>
        </p:nvSpPr>
        <p:spPr/>
        <p:txBody>
          <a:bodyPr>
            <a:normAutofit lnSpcReduction="10000"/>
          </a:bodyPr>
          <a:lstStyle/>
          <a:p>
            <a:r>
              <a:rPr lang="en-US" dirty="0"/>
              <a:t>New funding to house veterans</a:t>
            </a:r>
          </a:p>
          <a:p>
            <a:r>
              <a:rPr lang="en-US" dirty="0"/>
              <a:t>Financial incentives for landlords</a:t>
            </a:r>
          </a:p>
          <a:p>
            <a:r>
              <a:rPr lang="en-US" dirty="0"/>
              <a:t>New partnerships to expand pool of housing</a:t>
            </a:r>
          </a:p>
          <a:p>
            <a:r>
              <a:rPr lang="en-US" dirty="0"/>
              <a:t>Increased coordination to match veterans to housing</a:t>
            </a:r>
          </a:p>
        </p:txBody>
      </p:sp>
      <p:pic>
        <p:nvPicPr>
          <p:cNvPr id="8" name="Picture Placeholder 7">
            <a:extLst>
              <a:ext uri="{FF2B5EF4-FFF2-40B4-BE49-F238E27FC236}">
                <a16:creationId xmlns:a16="http://schemas.microsoft.com/office/drawing/2014/main" id="{E4A6C7F3-1623-7EAF-DC46-F262507AF9D8}"/>
              </a:ext>
            </a:extLst>
          </p:cNvPr>
          <p:cNvPicPr>
            <a:picLocks noGrp="1" noChangeAspect="1"/>
          </p:cNvPicPr>
          <p:nvPr>
            <p:ph type="pic" sz="quarter" idx="17"/>
          </p:nvPr>
        </p:nvPicPr>
        <p:blipFill rotWithShape="1">
          <a:blip r:embed="rId3"/>
          <a:srcRect l="8839" t="-1147" r="2774" b="1147"/>
          <a:stretch/>
        </p:blipFill>
        <p:spPr>
          <a:xfrm>
            <a:off x="0" y="74377"/>
            <a:ext cx="12191999" cy="3278423"/>
          </a:xfrm>
        </p:spPr>
      </p:pic>
      <p:sp>
        <p:nvSpPr>
          <p:cNvPr id="5" name="Content Placeholder 4">
            <a:extLst>
              <a:ext uri="{FF2B5EF4-FFF2-40B4-BE49-F238E27FC236}">
                <a16:creationId xmlns:a16="http://schemas.microsoft.com/office/drawing/2014/main" id="{CBCD05C6-7C6F-29FD-C4E2-F8130B326DFB}"/>
              </a:ext>
            </a:extLst>
          </p:cNvPr>
          <p:cNvSpPr>
            <a:spLocks noGrp="1"/>
          </p:cNvSpPr>
          <p:nvPr>
            <p:ph sz="quarter" idx="19"/>
          </p:nvPr>
        </p:nvSpPr>
        <p:spPr/>
        <p:txBody>
          <a:bodyPr/>
          <a:lstStyle/>
          <a:p>
            <a:r>
              <a:rPr lang="en-US" dirty="0"/>
              <a:t>Functional Zero </a:t>
            </a:r>
          </a:p>
          <a:p>
            <a:pPr lvl="1"/>
            <a:r>
              <a:rPr lang="en-US" dirty="0"/>
              <a:t># of veterans housed has exceeded # of homeless veterans seeking assistance</a:t>
            </a:r>
          </a:p>
          <a:p>
            <a:r>
              <a:rPr lang="en-US" dirty="0"/>
              <a:t>Model for housing other vulnerable populations</a:t>
            </a:r>
          </a:p>
        </p:txBody>
      </p:sp>
      <p:sp>
        <p:nvSpPr>
          <p:cNvPr id="6" name="Slide Number Placeholder 5">
            <a:extLst>
              <a:ext uri="{FF2B5EF4-FFF2-40B4-BE49-F238E27FC236}">
                <a16:creationId xmlns:a16="http://schemas.microsoft.com/office/drawing/2014/main" id="{82E53CD0-C619-952E-39EB-F51F8B27EB67}"/>
              </a:ext>
            </a:extLst>
          </p:cNvPr>
          <p:cNvSpPr>
            <a:spLocks noGrp="1"/>
          </p:cNvSpPr>
          <p:nvPr>
            <p:ph type="sldNum" sz="quarter" idx="4"/>
          </p:nvPr>
        </p:nvSpPr>
        <p:spPr/>
        <p:txBody>
          <a:bodyPr/>
          <a:lstStyle/>
          <a:p>
            <a:fld id="{4FAB73BC-B049-4115-A692-8D63A059BFB8}" type="slidenum">
              <a:rPr lang="en-US" noProof="0" smtClean="0"/>
              <a:pPr/>
              <a:t>24</a:t>
            </a:fld>
            <a:endParaRPr lang="en-US" noProof="0" dirty="0"/>
          </a:p>
        </p:txBody>
      </p:sp>
    </p:spTree>
    <p:extLst>
      <p:ext uri="{BB962C8B-B14F-4D97-AF65-F5344CB8AC3E}">
        <p14:creationId xmlns:p14="http://schemas.microsoft.com/office/powerpoint/2010/main" val="1856917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group of people smiling&#10;&#10;Description automatically generated with medium confidence">
            <a:extLst>
              <a:ext uri="{FF2B5EF4-FFF2-40B4-BE49-F238E27FC236}">
                <a16:creationId xmlns:a16="http://schemas.microsoft.com/office/drawing/2014/main" id="{C9F5C003-BE9B-79EB-BB5E-120F51A84FB3}"/>
              </a:ext>
            </a:extLst>
          </p:cNvPr>
          <p:cNvPicPr>
            <a:picLocks noGrp="1" noChangeAspect="1"/>
          </p:cNvPicPr>
          <p:nvPr>
            <p:ph type="pic" sz="quarter" idx="13"/>
          </p:nvPr>
        </p:nvPicPr>
        <p:blipFill rotWithShape="1">
          <a:blip r:embed="rId3"/>
          <a:srcRect l="10741" r="10741"/>
          <a:stretch/>
        </p:blipFill>
        <p:spPr/>
      </p:pic>
      <p:pic>
        <p:nvPicPr>
          <p:cNvPr id="35" name="Picture Placeholder 34" descr="Text&#10;&#10;Description automatically generated">
            <a:extLst>
              <a:ext uri="{FF2B5EF4-FFF2-40B4-BE49-F238E27FC236}">
                <a16:creationId xmlns:a16="http://schemas.microsoft.com/office/drawing/2014/main" id="{54D3F11F-979E-9F35-5370-39EB52C7F201}"/>
              </a:ext>
            </a:extLst>
          </p:cNvPr>
          <p:cNvPicPr>
            <a:picLocks noGrp="1" noChangeAspect="1"/>
          </p:cNvPicPr>
          <p:nvPr>
            <p:ph type="pic" sz="quarter" idx="14"/>
          </p:nvPr>
        </p:nvPicPr>
        <p:blipFill rotWithShape="1">
          <a:blip r:embed="rId4"/>
          <a:srcRect t="7944" b="7944"/>
          <a:stretch/>
        </p:blipFill>
        <p:spPr/>
      </p:pic>
      <p:sp>
        <p:nvSpPr>
          <p:cNvPr id="20" name="Text Placeholder 19">
            <a:extLst>
              <a:ext uri="{FF2B5EF4-FFF2-40B4-BE49-F238E27FC236}">
                <a16:creationId xmlns:a16="http://schemas.microsoft.com/office/drawing/2014/main" id="{52045224-AB8F-7CCB-A1A2-B7E20AA228A4}"/>
              </a:ext>
            </a:extLst>
          </p:cNvPr>
          <p:cNvSpPr>
            <a:spLocks noGrp="1"/>
          </p:cNvSpPr>
          <p:nvPr>
            <p:ph type="body" sz="quarter" idx="15"/>
          </p:nvPr>
        </p:nvSpPr>
        <p:spPr>
          <a:xfrm>
            <a:off x="4114800" y="3429000"/>
            <a:ext cx="4038600" cy="931076"/>
          </a:xfrm>
        </p:spPr>
        <p:txBody>
          <a:bodyPr anchor="ctr">
            <a:normAutofit/>
          </a:bodyPr>
          <a:lstStyle/>
          <a:p>
            <a:pPr marL="0" indent="0">
              <a:buNone/>
            </a:pPr>
            <a:r>
              <a:rPr lang="en-US" sz="2400" b="1" dirty="0">
                <a:solidFill>
                  <a:schemeClr val="tx2"/>
                </a:solidFill>
              </a:rPr>
              <a:t>Youth and Young Adult Leadership</a:t>
            </a:r>
          </a:p>
        </p:txBody>
      </p:sp>
      <p:sp>
        <p:nvSpPr>
          <p:cNvPr id="9" name="Slide Number Placeholder 8">
            <a:extLst>
              <a:ext uri="{FF2B5EF4-FFF2-40B4-BE49-F238E27FC236}">
                <a16:creationId xmlns:a16="http://schemas.microsoft.com/office/drawing/2014/main" id="{A5D45A17-A544-5EEB-376D-4B2A34FC2BAB}"/>
              </a:ext>
            </a:extLst>
          </p:cNvPr>
          <p:cNvSpPr>
            <a:spLocks noGrp="1"/>
          </p:cNvSpPr>
          <p:nvPr>
            <p:ph type="sldNum" sz="quarter" idx="12"/>
          </p:nvPr>
        </p:nvSpPr>
        <p:spPr/>
        <p:txBody>
          <a:bodyPr/>
          <a:lstStyle/>
          <a:p>
            <a:fld id="{4FAB73BC-B049-4115-A692-8D63A059BFB8}" type="slidenum">
              <a:rPr lang="en-US" noProof="0" smtClean="0"/>
              <a:pPr/>
              <a:t>25</a:t>
            </a:fld>
            <a:endParaRPr lang="en-US" noProof="0" dirty="0"/>
          </a:p>
        </p:txBody>
      </p:sp>
      <p:sp>
        <p:nvSpPr>
          <p:cNvPr id="28" name="Content Placeholder 27">
            <a:extLst>
              <a:ext uri="{FF2B5EF4-FFF2-40B4-BE49-F238E27FC236}">
                <a16:creationId xmlns:a16="http://schemas.microsoft.com/office/drawing/2014/main" id="{2C35E855-FFC9-C0CC-C20E-2B1284EAA7B4}"/>
              </a:ext>
            </a:extLst>
          </p:cNvPr>
          <p:cNvSpPr>
            <a:spLocks noGrp="1"/>
          </p:cNvSpPr>
          <p:nvPr>
            <p:ph sz="quarter" idx="4294967295"/>
          </p:nvPr>
        </p:nvSpPr>
        <p:spPr>
          <a:xfrm>
            <a:off x="4076701" y="4569953"/>
            <a:ext cx="4038600" cy="1678447"/>
          </a:xfrm>
        </p:spPr>
        <p:txBody>
          <a:bodyPr>
            <a:normAutofit/>
          </a:bodyPr>
          <a:lstStyle/>
          <a:p>
            <a:r>
              <a:rPr lang="en-US" sz="1600" dirty="0"/>
              <a:t>Youth Action Board</a:t>
            </a:r>
          </a:p>
          <a:p>
            <a:r>
              <a:rPr lang="en-US" sz="1600" dirty="0"/>
              <a:t>Coordinated Community Plan</a:t>
            </a:r>
          </a:p>
        </p:txBody>
      </p:sp>
      <p:sp>
        <p:nvSpPr>
          <p:cNvPr id="30" name="Content Placeholder 29">
            <a:extLst>
              <a:ext uri="{FF2B5EF4-FFF2-40B4-BE49-F238E27FC236}">
                <a16:creationId xmlns:a16="http://schemas.microsoft.com/office/drawing/2014/main" id="{B5F72949-F89D-A5AF-8462-FF98FE839F7F}"/>
              </a:ext>
            </a:extLst>
          </p:cNvPr>
          <p:cNvSpPr>
            <a:spLocks noGrp="1"/>
          </p:cNvSpPr>
          <p:nvPr>
            <p:ph sz="quarter" idx="4294967295"/>
          </p:nvPr>
        </p:nvSpPr>
        <p:spPr>
          <a:xfrm>
            <a:off x="8115300" y="4569953"/>
            <a:ext cx="4057650" cy="1786397"/>
          </a:xfrm>
        </p:spPr>
        <p:txBody>
          <a:bodyPr>
            <a:normAutofit/>
          </a:bodyPr>
          <a:lstStyle/>
          <a:p>
            <a:r>
              <a:rPr lang="en-US" sz="1600" dirty="0"/>
              <a:t>$10.4 million in HUD CoC funding over 2 years</a:t>
            </a:r>
          </a:p>
          <a:p>
            <a:r>
              <a:rPr lang="en-US" sz="1600" dirty="0"/>
              <a:t>Flexibility in CoC regulations</a:t>
            </a:r>
          </a:p>
          <a:p>
            <a:r>
              <a:rPr lang="en-US" sz="1600" dirty="0"/>
              <a:t>5 CBOs implementing programs</a:t>
            </a:r>
          </a:p>
        </p:txBody>
      </p:sp>
      <p:sp>
        <p:nvSpPr>
          <p:cNvPr id="23" name="Text Placeholder 22">
            <a:extLst>
              <a:ext uri="{FF2B5EF4-FFF2-40B4-BE49-F238E27FC236}">
                <a16:creationId xmlns:a16="http://schemas.microsoft.com/office/drawing/2014/main" id="{9BB3D834-E5B3-6E9B-E159-3FEDF274F000}"/>
              </a:ext>
            </a:extLst>
          </p:cNvPr>
          <p:cNvSpPr>
            <a:spLocks noGrp="1"/>
          </p:cNvSpPr>
          <p:nvPr>
            <p:ph type="body" sz="quarter" idx="4294967295"/>
          </p:nvPr>
        </p:nvSpPr>
        <p:spPr>
          <a:xfrm>
            <a:off x="8153400" y="3445676"/>
            <a:ext cx="4038600" cy="892585"/>
          </a:xfrm>
        </p:spPr>
        <p:txBody>
          <a:bodyPr anchor="ctr">
            <a:noAutofit/>
          </a:bodyPr>
          <a:lstStyle/>
          <a:p>
            <a:pPr marL="0" indent="0">
              <a:buNone/>
            </a:pPr>
            <a:r>
              <a:rPr lang="en-US" b="1" dirty="0">
                <a:solidFill>
                  <a:schemeClr val="tx2"/>
                </a:solidFill>
              </a:rPr>
              <a:t>Youth Homelessness Demonstration Program</a:t>
            </a:r>
          </a:p>
        </p:txBody>
      </p:sp>
      <p:sp>
        <p:nvSpPr>
          <p:cNvPr id="2" name="Title 1">
            <a:extLst>
              <a:ext uri="{FF2B5EF4-FFF2-40B4-BE49-F238E27FC236}">
                <a16:creationId xmlns:a16="http://schemas.microsoft.com/office/drawing/2014/main" id="{9778C095-C847-6726-9053-7B7942374A45}"/>
              </a:ext>
            </a:extLst>
          </p:cNvPr>
          <p:cNvSpPr>
            <a:spLocks noGrp="1"/>
          </p:cNvSpPr>
          <p:nvPr>
            <p:ph type="title"/>
          </p:nvPr>
        </p:nvSpPr>
        <p:spPr>
          <a:xfrm rot="19568642">
            <a:off x="204953" y="1267891"/>
            <a:ext cx="6175375" cy="3562350"/>
          </a:xfrm>
        </p:spPr>
        <p:txBody>
          <a:bodyPr anchor="t">
            <a:normAutofit/>
          </a:bodyPr>
          <a:lstStyle/>
          <a:p>
            <a:r>
              <a:rPr lang="en-US" sz="5400" b="1" dirty="0">
                <a:effectLst>
                  <a:outerShdw blurRad="38100" dist="38100" dir="2700000" algn="tl">
                    <a:srgbClr val="000000">
                      <a:alpha val="43137"/>
                    </a:srgbClr>
                  </a:outerShdw>
                </a:effectLst>
                <a:latin typeface="+mn-lt"/>
              </a:rPr>
              <a:t>Youth and </a:t>
            </a:r>
            <a:br>
              <a:rPr lang="en-US" sz="5400" b="1" dirty="0">
                <a:effectLst>
                  <a:outerShdw blurRad="38100" dist="38100" dir="2700000" algn="tl">
                    <a:srgbClr val="000000">
                      <a:alpha val="43137"/>
                    </a:srgbClr>
                  </a:outerShdw>
                </a:effectLst>
                <a:latin typeface="+mn-lt"/>
              </a:rPr>
            </a:br>
            <a:r>
              <a:rPr lang="en-US" sz="5400" b="1" dirty="0">
                <a:effectLst>
                  <a:outerShdw blurRad="38100" dist="38100" dir="2700000" algn="tl">
                    <a:srgbClr val="000000">
                      <a:alpha val="43137"/>
                    </a:srgbClr>
                  </a:outerShdw>
                </a:effectLst>
                <a:latin typeface="+mn-lt"/>
              </a:rPr>
              <a:t>Young Adult Homelessness</a:t>
            </a:r>
          </a:p>
        </p:txBody>
      </p:sp>
      <p:sp>
        <p:nvSpPr>
          <p:cNvPr id="3" name="TextBox 2">
            <a:extLst>
              <a:ext uri="{FF2B5EF4-FFF2-40B4-BE49-F238E27FC236}">
                <a16:creationId xmlns:a16="http://schemas.microsoft.com/office/drawing/2014/main" id="{0426D3BF-C80C-E2BF-BF06-800F1940CC62}"/>
              </a:ext>
            </a:extLst>
          </p:cNvPr>
          <p:cNvSpPr txBox="1"/>
          <p:nvPr/>
        </p:nvSpPr>
        <p:spPr>
          <a:xfrm>
            <a:off x="152400" y="6120063"/>
            <a:ext cx="3489158" cy="646331"/>
          </a:xfrm>
          <a:prstGeom prst="rect">
            <a:avLst/>
          </a:prstGeom>
          <a:noFill/>
        </p:spPr>
        <p:txBody>
          <a:bodyPr wrap="square" rtlCol="0">
            <a:spAutoFit/>
          </a:bodyPr>
          <a:lstStyle/>
          <a:p>
            <a:r>
              <a:rPr lang="en-US" dirty="0">
                <a:solidFill>
                  <a:schemeClr val="bg1"/>
                </a:solidFill>
              </a:rPr>
              <a:t>Youth </a:t>
            </a:r>
            <a:r>
              <a:rPr lang="en-US" dirty="0">
                <a:solidFill>
                  <a:schemeClr val="bg1"/>
                </a:solidFill>
                <a:sym typeface="Wingdings" panose="05000000000000000000" pitchFamily="2" charset="2"/>
              </a:rPr>
              <a:t> &lt;= 17 </a:t>
            </a:r>
            <a:r>
              <a:rPr lang="en-US" dirty="0" err="1">
                <a:solidFill>
                  <a:schemeClr val="bg1"/>
                </a:solidFill>
                <a:sym typeface="Wingdings" panose="05000000000000000000" pitchFamily="2" charset="2"/>
              </a:rPr>
              <a:t>yo</a:t>
            </a:r>
            <a:endParaRPr lang="en-US" dirty="0">
              <a:solidFill>
                <a:schemeClr val="bg1"/>
              </a:solidFill>
              <a:sym typeface="Wingdings" panose="05000000000000000000" pitchFamily="2" charset="2"/>
            </a:endParaRPr>
          </a:p>
          <a:p>
            <a:r>
              <a:rPr lang="en-US" dirty="0">
                <a:solidFill>
                  <a:schemeClr val="bg1"/>
                </a:solidFill>
                <a:sym typeface="Wingdings" panose="05000000000000000000" pitchFamily="2" charset="2"/>
              </a:rPr>
              <a:t>Young Adult  18-24 </a:t>
            </a:r>
            <a:r>
              <a:rPr lang="en-US" dirty="0" err="1">
                <a:solidFill>
                  <a:schemeClr val="bg1"/>
                </a:solidFill>
                <a:sym typeface="Wingdings" panose="05000000000000000000" pitchFamily="2" charset="2"/>
              </a:rPr>
              <a:t>yo</a:t>
            </a:r>
            <a:endParaRPr lang="en-US" dirty="0">
              <a:solidFill>
                <a:schemeClr val="bg1"/>
              </a:solidFill>
            </a:endParaRPr>
          </a:p>
        </p:txBody>
      </p:sp>
    </p:spTree>
    <p:extLst>
      <p:ext uri="{BB962C8B-B14F-4D97-AF65-F5344CB8AC3E}">
        <p14:creationId xmlns:p14="http://schemas.microsoft.com/office/powerpoint/2010/main" val="4040284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HEADING HOME:  No More Families Living on Our Street">
            <a:hlinkClick r:id="" action="ppaction://media"/>
            <a:extLst>
              <a:ext uri="{FF2B5EF4-FFF2-40B4-BE49-F238E27FC236}">
                <a16:creationId xmlns:a16="http://schemas.microsoft.com/office/drawing/2014/main" id="{C2A73F44-5082-2579-DE16-64A75BE92BAD}"/>
              </a:ext>
            </a:extLst>
          </p:cNvPr>
          <p:cNvPicPr>
            <a:picLocks noRot="1" noChangeAspect="1"/>
          </p:cNvPicPr>
          <p:nvPr>
            <a:videoFile r:link="rId1"/>
          </p:nvPr>
        </p:nvPicPr>
        <p:blipFill>
          <a:blip r:embed="rId4"/>
          <a:stretch>
            <a:fillRect/>
          </a:stretch>
        </p:blipFill>
        <p:spPr>
          <a:xfrm>
            <a:off x="1130968" y="1158962"/>
            <a:ext cx="10058400" cy="5682996"/>
          </a:xfrm>
          <a:prstGeom prst="rect">
            <a:avLst/>
          </a:prstGeom>
        </p:spPr>
      </p:pic>
      <p:sp>
        <p:nvSpPr>
          <p:cNvPr id="4" name="Title 3">
            <a:extLst>
              <a:ext uri="{FF2B5EF4-FFF2-40B4-BE49-F238E27FC236}">
                <a16:creationId xmlns:a16="http://schemas.microsoft.com/office/drawing/2014/main" id="{63AB98A3-C08B-49F0-E887-E067931182D3}"/>
              </a:ext>
            </a:extLst>
          </p:cNvPr>
          <p:cNvSpPr>
            <a:spLocks noGrp="1"/>
          </p:cNvSpPr>
          <p:nvPr>
            <p:ph type="title"/>
          </p:nvPr>
        </p:nvSpPr>
        <p:spPr>
          <a:xfrm>
            <a:off x="1000759" y="0"/>
            <a:ext cx="10022841" cy="1158962"/>
          </a:xfrm>
        </p:spPr>
        <p:txBody>
          <a:bodyPr>
            <a:noAutofit/>
          </a:bodyPr>
          <a:lstStyle/>
          <a:p>
            <a:r>
              <a:rPr lang="en-US" sz="3600" dirty="0"/>
              <a:t>Heading Home: </a:t>
            </a:r>
            <a:br>
              <a:rPr lang="en-US" sz="3600" dirty="0"/>
            </a:br>
            <a:r>
              <a:rPr lang="en-US" sz="3600" cap="none" dirty="0"/>
              <a:t>No More Families Living on our Streets</a:t>
            </a:r>
            <a:endParaRPr lang="en-US" sz="3600" dirty="0"/>
          </a:p>
        </p:txBody>
      </p:sp>
    </p:spTree>
    <p:extLst>
      <p:ext uri="{BB962C8B-B14F-4D97-AF65-F5344CB8AC3E}">
        <p14:creationId xmlns:p14="http://schemas.microsoft.com/office/powerpoint/2010/main" val="356516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4D16C8-C3F1-C4D4-83AB-BE332D701A5B}"/>
              </a:ext>
            </a:extLst>
          </p:cNvPr>
          <p:cNvSpPr/>
          <p:nvPr/>
        </p:nvSpPr>
        <p:spPr>
          <a:xfrm>
            <a:off x="10820400" y="5633564"/>
            <a:ext cx="1329213" cy="1224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Icon&#10;&#10;Description automatically generated with low confidence">
            <a:extLst>
              <a:ext uri="{FF2B5EF4-FFF2-40B4-BE49-F238E27FC236}">
                <a16:creationId xmlns:a16="http://schemas.microsoft.com/office/drawing/2014/main" id="{1A365A6A-988D-8AFF-C656-FB7BE62D20C1}"/>
              </a:ext>
            </a:extLst>
          </p:cNvPr>
          <p:cNvPicPr>
            <a:picLocks noGrp="1" noChangeAspect="1"/>
          </p:cNvPicPr>
          <p:nvPr>
            <p:ph type="pic" sz="quarter" idx="17"/>
          </p:nvPr>
        </p:nvPicPr>
        <p:blipFill rotWithShape="1">
          <a:blip r:embed="rId3">
            <a:duotone>
              <a:schemeClr val="accent4">
                <a:shade val="45000"/>
                <a:satMod val="135000"/>
              </a:schemeClr>
              <a:prstClr val="white"/>
            </a:duotone>
            <a:alphaModFix/>
          </a:blip>
          <a:srcRect l="21427" r="21427"/>
          <a:stretch/>
        </p:blipFill>
        <p:spPr>
          <a:xfrm flipH="1">
            <a:off x="-3" y="112976"/>
            <a:ext cx="6867527" cy="6745024"/>
          </a:xfrm>
        </p:spPr>
      </p:pic>
      <p:sp>
        <p:nvSpPr>
          <p:cNvPr id="14" name="Text Placeholder 13">
            <a:extLst>
              <a:ext uri="{FF2B5EF4-FFF2-40B4-BE49-F238E27FC236}">
                <a16:creationId xmlns:a16="http://schemas.microsoft.com/office/drawing/2014/main" id="{C796BCB6-736C-F5DE-4CF0-DF544D5DC400}"/>
              </a:ext>
            </a:extLst>
          </p:cNvPr>
          <p:cNvSpPr>
            <a:spLocks noGrp="1"/>
          </p:cNvSpPr>
          <p:nvPr>
            <p:ph type="body" sz="quarter" idx="19"/>
          </p:nvPr>
        </p:nvSpPr>
        <p:spPr>
          <a:xfrm rot="16200000" flipH="1">
            <a:off x="61250" y="51726"/>
            <a:ext cx="6745024" cy="6867524"/>
          </a:xfrm>
          <a:gradFill>
            <a:gsLst>
              <a:gs pos="22000">
                <a:srgbClr val="FFFFFF"/>
              </a:gs>
              <a:gs pos="0">
                <a:schemeClr val="bg1"/>
              </a:gs>
              <a:gs pos="85000">
                <a:schemeClr val="bg1">
                  <a:alpha val="0"/>
                </a:schemeClr>
              </a:gs>
            </a:gsLst>
          </a:gradFill>
        </p:spPr>
        <p:txBody>
          <a:bodyPr/>
          <a:lstStyle/>
          <a:p>
            <a:endParaRPr lang="en-US" dirty="0"/>
          </a:p>
        </p:txBody>
      </p:sp>
      <p:sp>
        <p:nvSpPr>
          <p:cNvPr id="2" name="Title 1">
            <a:extLst>
              <a:ext uri="{FF2B5EF4-FFF2-40B4-BE49-F238E27FC236}">
                <a16:creationId xmlns:a16="http://schemas.microsoft.com/office/drawing/2014/main" id="{715736BC-9F9F-7E6C-CF71-9CC5C938BB7F}"/>
              </a:ext>
            </a:extLst>
          </p:cNvPr>
          <p:cNvSpPr>
            <a:spLocks noGrp="1"/>
          </p:cNvSpPr>
          <p:nvPr>
            <p:ph type="title"/>
          </p:nvPr>
        </p:nvSpPr>
        <p:spPr/>
        <p:txBody>
          <a:bodyPr/>
          <a:lstStyle/>
          <a:p>
            <a:r>
              <a:rPr lang="en-US" dirty="0"/>
              <a:t>Housing For Survivors of Gender-based Violence</a:t>
            </a:r>
          </a:p>
        </p:txBody>
      </p:sp>
      <p:sp>
        <p:nvSpPr>
          <p:cNvPr id="10" name="Content Placeholder 9">
            <a:extLst>
              <a:ext uri="{FF2B5EF4-FFF2-40B4-BE49-F238E27FC236}">
                <a16:creationId xmlns:a16="http://schemas.microsoft.com/office/drawing/2014/main" id="{6BAE008F-630A-DA86-5872-1D238CA24EA7}"/>
              </a:ext>
            </a:extLst>
          </p:cNvPr>
          <p:cNvSpPr>
            <a:spLocks noGrp="1"/>
          </p:cNvSpPr>
          <p:nvPr>
            <p:ph sz="quarter" idx="13"/>
          </p:nvPr>
        </p:nvSpPr>
        <p:spPr>
          <a:xfrm>
            <a:off x="330184" y="1972916"/>
            <a:ext cx="5775960" cy="3660648"/>
          </a:xfrm>
        </p:spPr>
        <p:txBody>
          <a:bodyPr>
            <a:normAutofit/>
          </a:bodyPr>
          <a:lstStyle/>
          <a:p>
            <a:r>
              <a:rPr lang="en-US" sz="2400" dirty="0"/>
              <a:t>Survivors of gender-based violence (GBV) need access to safe housing and supportive services that are:</a:t>
            </a:r>
          </a:p>
          <a:p>
            <a:pPr lvl="1"/>
            <a:r>
              <a:rPr lang="en-US" sz="2400" dirty="0"/>
              <a:t>Person-specific and intersectional</a:t>
            </a:r>
          </a:p>
          <a:p>
            <a:pPr lvl="1"/>
            <a:r>
              <a:rPr lang="en-US" sz="2400" dirty="0"/>
              <a:t>Trauma-informed</a:t>
            </a:r>
          </a:p>
          <a:p>
            <a:pPr lvl="1"/>
            <a:r>
              <a:rPr lang="en-US" sz="2400" dirty="0"/>
              <a:t>Survivor-centered and empowerment-based</a:t>
            </a:r>
          </a:p>
          <a:p>
            <a:pPr lvl="1"/>
            <a:r>
              <a:rPr lang="en-US" sz="2400" dirty="0"/>
              <a:t>Culturally responsive</a:t>
            </a:r>
          </a:p>
        </p:txBody>
      </p:sp>
      <p:sp>
        <p:nvSpPr>
          <p:cNvPr id="6" name="Slide Number Placeholder 5">
            <a:extLst>
              <a:ext uri="{FF2B5EF4-FFF2-40B4-BE49-F238E27FC236}">
                <a16:creationId xmlns:a16="http://schemas.microsoft.com/office/drawing/2014/main" id="{7A27C3E3-679F-F285-4BFB-14950D8174D9}"/>
              </a:ext>
            </a:extLst>
          </p:cNvPr>
          <p:cNvSpPr>
            <a:spLocks noGrp="1"/>
          </p:cNvSpPr>
          <p:nvPr>
            <p:ph type="sldNum" sz="quarter" idx="4"/>
          </p:nvPr>
        </p:nvSpPr>
        <p:spPr/>
        <p:txBody>
          <a:bodyPr/>
          <a:lstStyle/>
          <a:p>
            <a:fld id="{4FAB73BC-B049-4115-A692-8D63A059BFB8}" type="slidenum">
              <a:rPr lang="en-US" noProof="0" smtClean="0"/>
              <a:pPr/>
              <a:t>27</a:t>
            </a:fld>
            <a:endParaRPr lang="en-US" noProof="0" dirty="0"/>
          </a:p>
        </p:txBody>
      </p:sp>
      <p:pic>
        <p:nvPicPr>
          <p:cNvPr id="3" name="Picture 2">
            <a:extLst>
              <a:ext uri="{FF2B5EF4-FFF2-40B4-BE49-F238E27FC236}">
                <a16:creationId xmlns:a16="http://schemas.microsoft.com/office/drawing/2014/main" id="{9B96A4B0-06C8-677F-44D1-38737BD2E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145" y="1559888"/>
            <a:ext cx="1291865" cy="1964632"/>
          </a:xfrm>
          <a:prstGeom prst="rect">
            <a:avLst/>
          </a:prstGeom>
        </p:spPr>
      </p:pic>
      <p:pic>
        <p:nvPicPr>
          <p:cNvPr id="4" name="Picture 3" descr="A picture containing text, sign, clock&#10;&#10;Description automatically generated">
            <a:extLst>
              <a:ext uri="{FF2B5EF4-FFF2-40B4-BE49-F238E27FC236}">
                <a16:creationId xmlns:a16="http://schemas.microsoft.com/office/drawing/2014/main" id="{DB094BA8-E406-B729-8307-AF1491FDD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5863" y="1704972"/>
            <a:ext cx="1674464" cy="1674464"/>
          </a:xfrm>
          <a:prstGeom prst="rect">
            <a:avLst/>
          </a:prstGeom>
        </p:spPr>
      </p:pic>
      <p:pic>
        <p:nvPicPr>
          <p:cNvPr id="5" name="Google Shape;179;p1">
            <a:extLst>
              <a:ext uri="{FF2B5EF4-FFF2-40B4-BE49-F238E27FC236}">
                <a16:creationId xmlns:a16="http://schemas.microsoft.com/office/drawing/2014/main" id="{56D63C69-C83F-A512-1A96-0EA0C302A648}"/>
              </a:ext>
            </a:extLst>
          </p:cNvPr>
          <p:cNvPicPr preferRelativeResize="0"/>
          <p:nvPr/>
        </p:nvPicPr>
        <p:blipFill>
          <a:blip r:embed="rId6">
            <a:alphaModFix/>
          </a:blip>
          <a:stretch>
            <a:fillRect/>
          </a:stretch>
        </p:blipFill>
        <p:spPr>
          <a:xfrm>
            <a:off x="9931792" y="4120769"/>
            <a:ext cx="2217821" cy="921464"/>
          </a:xfrm>
          <a:prstGeom prst="rect">
            <a:avLst/>
          </a:prstGeom>
          <a:noFill/>
          <a:ln>
            <a:noFill/>
          </a:ln>
        </p:spPr>
      </p:pic>
      <p:pic>
        <p:nvPicPr>
          <p:cNvPr id="7" name="Picture 6" descr="Text&#10;&#10;Description automatically generated">
            <a:extLst>
              <a:ext uri="{FF2B5EF4-FFF2-40B4-BE49-F238E27FC236}">
                <a16:creationId xmlns:a16="http://schemas.microsoft.com/office/drawing/2014/main" id="{903FDADE-BFE6-A2B7-AE91-51188606E558}"/>
              </a:ext>
            </a:extLst>
          </p:cNvPr>
          <p:cNvPicPr>
            <a:picLocks noChangeAspect="1"/>
          </p:cNvPicPr>
          <p:nvPr/>
        </p:nvPicPr>
        <p:blipFill>
          <a:blip r:embed="rId7"/>
          <a:stretch>
            <a:fillRect/>
          </a:stretch>
        </p:blipFill>
        <p:spPr>
          <a:xfrm>
            <a:off x="7376320" y="5564669"/>
            <a:ext cx="2046676" cy="826857"/>
          </a:xfrm>
          <a:prstGeom prst="rect">
            <a:avLst/>
          </a:prstGeom>
        </p:spPr>
      </p:pic>
      <p:pic>
        <p:nvPicPr>
          <p:cNvPr id="8" name="Google Shape;178;p1">
            <a:extLst>
              <a:ext uri="{FF2B5EF4-FFF2-40B4-BE49-F238E27FC236}">
                <a16:creationId xmlns:a16="http://schemas.microsoft.com/office/drawing/2014/main" id="{C6233B73-EBCE-CCF8-FEB8-AC038B37D8DA}"/>
              </a:ext>
            </a:extLst>
          </p:cNvPr>
          <p:cNvPicPr preferRelativeResize="0"/>
          <p:nvPr/>
        </p:nvPicPr>
        <p:blipFill rotWithShape="1">
          <a:blip r:embed="rId8"/>
          <a:srcRect l="-17209" t="-34084"/>
          <a:stretch/>
        </p:blipFill>
        <p:spPr>
          <a:xfrm>
            <a:off x="6957226" y="3851477"/>
            <a:ext cx="1885950" cy="1295400"/>
          </a:xfrm>
          <a:prstGeom prst="rect">
            <a:avLst/>
          </a:prstGeom>
          <a:noFill/>
        </p:spPr>
      </p:pic>
      <p:pic>
        <p:nvPicPr>
          <p:cNvPr id="9" name="Google Shape;180;p1">
            <a:extLst>
              <a:ext uri="{FF2B5EF4-FFF2-40B4-BE49-F238E27FC236}">
                <a16:creationId xmlns:a16="http://schemas.microsoft.com/office/drawing/2014/main" id="{2BB0AE94-B95D-7CF1-8E3C-BD8B7F1E4708}"/>
              </a:ext>
            </a:extLst>
          </p:cNvPr>
          <p:cNvPicPr preferRelativeResize="0"/>
          <p:nvPr/>
        </p:nvPicPr>
        <p:blipFill>
          <a:blip r:embed="rId9">
            <a:alphaModFix/>
          </a:blip>
          <a:stretch>
            <a:fillRect/>
          </a:stretch>
        </p:blipFill>
        <p:spPr>
          <a:xfrm>
            <a:off x="8753474" y="2706133"/>
            <a:ext cx="1885950" cy="1857375"/>
          </a:xfrm>
          <a:prstGeom prst="rect">
            <a:avLst/>
          </a:prstGeom>
          <a:noFill/>
          <a:ln>
            <a:noFill/>
          </a:ln>
        </p:spPr>
      </p:pic>
      <p:pic>
        <p:nvPicPr>
          <p:cNvPr id="11" name="Picture 10" descr="Logo, company name&#10;&#10;Description automatically generated">
            <a:extLst>
              <a:ext uri="{FF2B5EF4-FFF2-40B4-BE49-F238E27FC236}">
                <a16:creationId xmlns:a16="http://schemas.microsoft.com/office/drawing/2014/main" id="{56FD7362-C9D7-DFAC-3FF5-864FAED88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31792" y="5175452"/>
            <a:ext cx="2083571" cy="1224097"/>
          </a:xfrm>
          <a:prstGeom prst="rect">
            <a:avLst/>
          </a:prstGeom>
        </p:spPr>
      </p:pic>
    </p:spTree>
    <p:extLst>
      <p:ext uri="{BB962C8B-B14F-4D97-AF65-F5344CB8AC3E}">
        <p14:creationId xmlns:p14="http://schemas.microsoft.com/office/powerpoint/2010/main" val="995292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9890287-4DB6-4C87-AEAF-17E9594F401B}"/>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t="6031" b="6031"/>
          <a:stretch/>
        </p:blipFill>
        <p:spPr>
          <a:xfrm>
            <a:off x="0" y="0"/>
            <a:ext cx="12192000" cy="6858000"/>
          </a:xfrm>
        </p:spPr>
      </p:pic>
      <p:sp>
        <p:nvSpPr>
          <p:cNvPr id="285" name="Text Placeholder 284">
            <a:extLst>
              <a:ext uri="{FF2B5EF4-FFF2-40B4-BE49-F238E27FC236}">
                <a16:creationId xmlns:a16="http://schemas.microsoft.com/office/drawing/2014/main" id="{C0BF9B80-F084-4423-8C1C-E79BE829875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dirty="0"/>
          </a:p>
        </p:txBody>
      </p:sp>
      <p:sp>
        <p:nvSpPr>
          <p:cNvPr id="286" name="Text Placeholder 285">
            <a:extLst>
              <a:ext uri="{FF2B5EF4-FFF2-40B4-BE49-F238E27FC236}">
                <a16:creationId xmlns:a16="http://schemas.microsoft.com/office/drawing/2014/main" id="{9626180B-FF05-48CF-BFB3-C95C9B5DAB99}"/>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dirty="0"/>
              <a:t> and</a:t>
            </a:r>
          </a:p>
        </p:txBody>
      </p:sp>
      <p:sp>
        <p:nvSpPr>
          <p:cNvPr id="6" name="Title 5">
            <a:extLst>
              <a:ext uri="{FF2B5EF4-FFF2-40B4-BE49-F238E27FC236}">
                <a16:creationId xmlns:a16="http://schemas.microsoft.com/office/drawing/2014/main" id="{3933031D-018B-489E-B613-2113C1CD2360}"/>
              </a:ext>
            </a:extLst>
          </p:cNvPr>
          <p:cNvSpPr>
            <a:spLocks noGrp="1"/>
          </p:cNvSpPr>
          <p:nvPr>
            <p:ph type="ctrTitle"/>
          </p:nvPr>
        </p:nvSpPr>
        <p:spPr>
          <a:xfrm>
            <a:off x="2628900" y="1097280"/>
            <a:ext cx="6934200" cy="4084319"/>
          </a:xfrm>
        </p:spPr>
        <p:txBody>
          <a:bodyPr anchor="ctr">
            <a:normAutofit/>
          </a:bodyPr>
          <a:lstStyle/>
          <a:p>
            <a:r>
              <a:rPr lang="en-US" dirty="0"/>
              <a:t>What are you here to say?</a:t>
            </a:r>
          </a:p>
        </p:txBody>
      </p:sp>
    </p:spTree>
    <p:extLst>
      <p:ext uri="{BB962C8B-B14F-4D97-AF65-F5344CB8AC3E}">
        <p14:creationId xmlns:p14="http://schemas.microsoft.com/office/powerpoint/2010/main" val="2492760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C61C479-C68F-C56F-30A2-66848CB05CE1}"/>
              </a:ext>
            </a:extLst>
          </p:cNvPr>
          <p:cNvPicPr>
            <a:picLocks noGrp="1" noChangeAspect="1"/>
          </p:cNvPicPr>
          <p:nvPr>
            <p:ph type="pic" sz="quarter" idx="17"/>
          </p:nvPr>
        </p:nvPicPr>
        <p:blipFill>
          <a:blip r:embed="rId3"/>
          <a:srcRect l="16102" r="16102"/>
          <a:stretch>
            <a:fillRect/>
          </a:stretch>
        </p:blipFill>
        <p:spPr/>
      </p:pic>
      <p:sp>
        <p:nvSpPr>
          <p:cNvPr id="7" name="Text Placeholder 6">
            <a:extLst>
              <a:ext uri="{FF2B5EF4-FFF2-40B4-BE49-F238E27FC236}">
                <a16:creationId xmlns:a16="http://schemas.microsoft.com/office/drawing/2014/main" id="{50CC6259-5718-F436-C5A0-FE0A9C842868}"/>
              </a:ext>
            </a:extLst>
          </p:cNvPr>
          <p:cNvSpPr>
            <a:spLocks noGrp="1"/>
          </p:cNvSpPr>
          <p:nvPr>
            <p:ph type="body" sz="quarter" idx="19"/>
          </p:nvPr>
        </p:nvSpPr>
        <p:spPr>
          <a:xfrm rot="5400000">
            <a:off x="5238089" y="208888"/>
            <a:ext cx="6745024" cy="6553200"/>
          </a:xfrm>
        </p:spPr>
        <p:txBody>
          <a:bodyPr/>
          <a:lstStyle/>
          <a:p>
            <a:endParaRPr lang="en-US" dirty="0"/>
          </a:p>
        </p:txBody>
      </p:sp>
      <p:sp>
        <p:nvSpPr>
          <p:cNvPr id="2" name="Title 1">
            <a:extLst>
              <a:ext uri="{FF2B5EF4-FFF2-40B4-BE49-F238E27FC236}">
                <a16:creationId xmlns:a16="http://schemas.microsoft.com/office/drawing/2014/main" id="{9778C095-C847-6726-9053-7B7942374A45}"/>
              </a:ext>
            </a:extLst>
          </p:cNvPr>
          <p:cNvSpPr>
            <a:spLocks noGrp="1"/>
          </p:cNvSpPr>
          <p:nvPr>
            <p:ph type="title"/>
          </p:nvPr>
        </p:nvSpPr>
        <p:spPr>
          <a:xfrm>
            <a:off x="548641" y="492645"/>
            <a:ext cx="10805160" cy="707886"/>
          </a:xfrm>
        </p:spPr>
        <p:txBody>
          <a:bodyPr/>
          <a:lstStyle/>
          <a:p>
            <a:r>
              <a:rPr lang="en-US" dirty="0"/>
              <a:t>Reflecting on your perspective</a:t>
            </a:r>
          </a:p>
        </p:txBody>
      </p:sp>
      <p:sp>
        <p:nvSpPr>
          <p:cNvPr id="28" name="Content Placeholder 27">
            <a:extLst>
              <a:ext uri="{FF2B5EF4-FFF2-40B4-BE49-F238E27FC236}">
                <a16:creationId xmlns:a16="http://schemas.microsoft.com/office/drawing/2014/main" id="{2C35E855-FFC9-C0CC-C20E-2B1284EAA7B4}"/>
              </a:ext>
            </a:extLst>
          </p:cNvPr>
          <p:cNvSpPr>
            <a:spLocks noGrp="1"/>
          </p:cNvSpPr>
          <p:nvPr>
            <p:ph sz="quarter" idx="13"/>
          </p:nvPr>
        </p:nvSpPr>
        <p:spPr>
          <a:xfrm>
            <a:off x="548640" y="1580200"/>
            <a:ext cx="6080759" cy="4747448"/>
          </a:xfrm>
        </p:spPr>
        <p:txBody>
          <a:bodyPr vert="horz" lIns="91440" tIns="45720" rIns="91440" bIns="45720" rtlCol="0" anchor="t">
            <a:normAutofit/>
          </a:bodyPr>
          <a:lstStyle/>
          <a:p>
            <a:pPr marL="342900" indent="-342900"/>
            <a:r>
              <a:rPr lang="en-US" sz="2400" dirty="0"/>
              <a:t>What works well in our Supportive Housing System and Coordinated Entry?</a:t>
            </a:r>
          </a:p>
          <a:p>
            <a:pPr marL="342900" indent="-342900"/>
            <a:r>
              <a:rPr lang="en-US" sz="2400" dirty="0"/>
              <a:t>If there was one immediate thing you would do to change/improve the Supportive Housing System and Coordinated Entry, what would it be?</a:t>
            </a:r>
          </a:p>
        </p:txBody>
      </p:sp>
      <p:sp>
        <p:nvSpPr>
          <p:cNvPr id="9" name="Slide Number Placeholder 8">
            <a:extLst>
              <a:ext uri="{FF2B5EF4-FFF2-40B4-BE49-F238E27FC236}">
                <a16:creationId xmlns:a16="http://schemas.microsoft.com/office/drawing/2014/main" id="{A5D45A17-A544-5EEB-376D-4B2A34FC2BAB}"/>
              </a:ext>
            </a:extLst>
          </p:cNvPr>
          <p:cNvSpPr>
            <a:spLocks noGrp="1"/>
          </p:cNvSpPr>
          <p:nvPr>
            <p:ph type="sldNum" sz="quarter" idx="4"/>
          </p:nvPr>
        </p:nvSpPr>
        <p:spPr/>
        <p:txBody>
          <a:bodyPr/>
          <a:lstStyle/>
          <a:p>
            <a:fld id="{4FAB73BC-B049-4115-A692-8D63A059BFB8}" type="slidenum">
              <a:rPr lang="en-US" noProof="0" smtClean="0"/>
              <a:pPr/>
              <a:t>29</a:t>
            </a:fld>
            <a:endParaRPr lang="en-US" noProof="0" dirty="0"/>
          </a:p>
        </p:txBody>
      </p:sp>
    </p:spTree>
    <p:extLst>
      <p:ext uri="{BB962C8B-B14F-4D97-AF65-F5344CB8AC3E}">
        <p14:creationId xmlns:p14="http://schemas.microsoft.com/office/powerpoint/2010/main" val="147582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ign with a building in the background&#10;&#10;Description automatically generated with low confidence">
            <a:extLst>
              <a:ext uri="{FF2B5EF4-FFF2-40B4-BE49-F238E27FC236}">
                <a16:creationId xmlns:a16="http://schemas.microsoft.com/office/drawing/2014/main" id="{C6886B7B-6617-6854-5AFE-44042336EFE6}"/>
              </a:ext>
            </a:extLst>
          </p:cNvPr>
          <p:cNvPicPr>
            <a:picLocks noGrp="1" noChangeAspect="1"/>
          </p:cNvPicPr>
          <p:nvPr>
            <p:ph type="pic" sz="quarter" idx="17"/>
          </p:nvPr>
        </p:nvPicPr>
        <p:blipFill rotWithShape="1">
          <a:blip r:embed="rId2"/>
          <a:srcRect l="7216" t="22996" r="-51522" b="14288"/>
          <a:stretch/>
        </p:blipFill>
        <p:spPr>
          <a:xfrm>
            <a:off x="0" y="0"/>
            <a:ext cx="12192000" cy="6858000"/>
          </a:xfrm>
        </p:spPr>
      </p:pic>
      <p:sp>
        <p:nvSpPr>
          <p:cNvPr id="3" name="Text Placeholder 2">
            <a:extLst>
              <a:ext uri="{FF2B5EF4-FFF2-40B4-BE49-F238E27FC236}">
                <a16:creationId xmlns:a16="http://schemas.microsoft.com/office/drawing/2014/main" id="{D316B30D-290A-DAC8-AA01-C995BE108B43}"/>
              </a:ext>
            </a:extLst>
          </p:cNvPr>
          <p:cNvSpPr>
            <a:spLocks noGrp="1"/>
          </p:cNvSpPr>
          <p:nvPr>
            <p:ph type="body" sz="quarter" idx="20"/>
          </p:nvPr>
        </p:nvSpPr>
        <p:spPr/>
        <p:txBody>
          <a:bodyPr/>
          <a:lstStyle/>
          <a:p>
            <a:endParaRPr lang="en-US"/>
          </a:p>
        </p:txBody>
      </p:sp>
      <p:sp>
        <p:nvSpPr>
          <p:cNvPr id="4" name="Content Placeholder 3">
            <a:extLst>
              <a:ext uri="{FF2B5EF4-FFF2-40B4-BE49-F238E27FC236}">
                <a16:creationId xmlns:a16="http://schemas.microsoft.com/office/drawing/2014/main" id="{4CF1ACA0-4217-B09E-9B85-4EE8EAD6DEDD}"/>
              </a:ext>
            </a:extLst>
          </p:cNvPr>
          <p:cNvSpPr>
            <a:spLocks noGrp="1"/>
          </p:cNvSpPr>
          <p:nvPr>
            <p:ph sz="quarter" idx="19"/>
          </p:nvPr>
        </p:nvSpPr>
        <p:spPr/>
        <p:txBody>
          <a:bodyPr anchor="ctr">
            <a:normAutofit fontScale="70000" lnSpcReduction="20000"/>
          </a:bodyPr>
          <a:lstStyle/>
          <a:p>
            <a:r>
              <a:rPr lang="en-US" dirty="0"/>
              <a:t>The 2020-2025 Community Plan to End Homelessness serves as our newest roadmap for addressing our homelessness crisis. It was built upon input from more than 8,000 community members, people with lived experience of homelessness, service providers, and advocates, and grounded in evidence-based practices and lessons learned over the past five years.</a:t>
            </a:r>
          </a:p>
        </p:txBody>
      </p:sp>
      <p:sp>
        <p:nvSpPr>
          <p:cNvPr id="5" name="Slide Number Placeholder 4">
            <a:extLst>
              <a:ext uri="{FF2B5EF4-FFF2-40B4-BE49-F238E27FC236}">
                <a16:creationId xmlns:a16="http://schemas.microsoft.com/office/drawing/2014/main" id="{FB3B96B2-FE44-582A-2A91-0A59DE8EA123}"/>
              </a:ext>
            </a:extLst>
          </p:cNvPr>
          <p:cNvSpPr>
            <a:spLocks noGrp="1"/>
          </p:cNvSpPr>
          <p:nvPr>
            <p:ph type="sldNum" sz="quarter" idx="4"/>
          </p:nvPr>
        </p:nvSpPr>
        <p:spPr/>
        <p:txBody>
          <a:bodyPr/>
          <a:lstStyle/>
          <a:p>
            <a:fld id="{4FAB73BC-B049-4115-A692-8D63A059BFB8}" type="slidenum">
              <a:rPr lang="en-US" smtClean="0"/>
              <a:pPr/>
              <a:t>3</a:t>
            </a:fld>
            <a:endParaRPr lang="en-US" dirty="0"/>
          </a:p>
        </p:txBody>
      </p:sp>
      <p:pic>
        <p:nvPicPr>
          <p:cNvPr id="2" name="Picture 1" descr="A picture containing text, outdoor, sign, clock&#10;&#10;Description automatically generated">
            <a:extLst>
              <a:ext uri="{FF2B5EF4-FFF2-40B4-BE49-F238E27FC236}">
                <a16:creationId xmlns:a16="http://schemas.microsoft.com/office/drawing/2014/main" id="{2C9DBE1D-8AFA-699C-CE96-29CD0BBBED88}"/>
              </a:ext>
            </a:extLst>
          </p:cNvPr>
          <p:cNvPicPr>
            <a:picLocks noChangeAspect="1"/>
          </p:cNvPicPr>
          <p:nvPr/>
        </p:nvPicPr>
        <p:blipFill>
          <a:blip r:embed="rId3"/>
          <a:stretch>
            <a:fillRect/>
          </a:stretch>
        </p:blipFill>
        <p:spPr>
          <a:xfrm>
            <a:off x="11049000" y="5791200"/>
            <a:ext cx="914400" cy="914400"/>
          </a:xfrm>
          <a:prstGeom prst="rect">
            <a:avLst/>
          </a:prstGeom>
        </p:spPr>
      </p:pic>
    </p:spTree>
    <p:extLst>
      <p:ext uri="{BB962C8B-B14F-4D97-AF65-F5344CB8AC3E}">
        <p14:creationId xmlns:p14="http://schemas.microsoft.com/office/powerpoint/2010/main" val="293650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4C582A2-A406-4C9B-A3DA-BA4EECAB37AC}"/>
              </a:ext>
            </a:extLst>
          </p:cNvPr>
          <p:cNvSpPr>
            <a:spLocks noGrp="1"/>
          </p:cNvSpPr>
          <p:nvPr>
            <p:ph type="title"/>
          </p:nvPr>
        </p:nvSpPr>
        <p:spPr/>
        <p:txBody>
          <a:bodyPr/>
          <a:lstStyle/>
          <a:p>
            <a:r>
              <a:rPr lang="en-US" dirty="0"/>
              <a:t>Community Plan to End Homelessness, 2020-2025</a:t>
            </a:r>
          </a:p>
        </p:txBody>
      </p:sp>
      <p:sp>
        <p:nvSpPr>
          <p:cNvPr id="13" name="Content Placeholder 12">
            <a:extLst>
              <a:ext uri="{FF2B5EF4-FFF2-40B4-BE49-F238E27FC236}">
                <a16:creationId xmlns:a16="http://schemas.microsoft.com/office/drawing/2014/main" id="{556610ED-3E2D-4E6A-ABD0-150F203E6B46}"/>
              </a:ext>
            </a:extLst>
          </p:cNvPr>
          <p:cNvSpPr>
            <a:spLocks noGrp="1"/>
          </p:cNvSpPr>
          <p:nvPr>
            <p:ph sz="quarter" idx="13"/>
          </p:nvPr>
        </p:nvSpPr>
        <p:spPr/>
        <p:txBody>
          <a:bodyPr/>
          <a:lstStyle/>
          <a:p>
            <a:r>
              <a:rPr lang="en-US" sz="1800" dirty="0"/>
              <a:t>Address the root causes of homelessness through system and policy change</a:t>
            </a:r>
          </a:p>
        </p:txBody>
      </p:sp>
      <p:sp>
        <p:nvSpPr>
          <p:cNvPr id="24" name="Text Placeholder 23">
            <a:extLst>
              <a:ext uri="{FF2B5EF4-FFF2-40B4-BE49-F238E27FC236}">
                <a16:creationId xmlns:a16="http://schemas.microsoft.com/office/drawing/2014/main" id="{2BE63BA8-EAF4-4B88-8D23-BEF6AA60CC23}"/>
              </a:ext>
            </a:extLst>
          </p:cNvPr>
          <p:cNvSpPr>
            <a:spLocks noGrp="1"/>
          </p:cNvSpPr>
          <p:nvPr>
            <p:ph type="body" sz="quarter" idx="16"/>
          </p:nvPr>
        </p:nvSpPr>
        <p:spPr/>
        <p:txBody>
          <a:bodyPr/>
          <a:lstStyle/>
          <a:p>
            <a:r>
              <a:rPr lang="en-US" dirty="0"/>
              <a:t>Strategy 1</a:t>
            </a:r>
          </a:p>
        </p:txBody>
      </p:sp>
      <p:pic>
        <p:nvPicPr>
          <p:cNvPr id="85" name="Picture Placeholder 84">
            <a:extLst>
              <a:ext uri="{FF2B5EF4-FFF2-40B4-BE49-F238E27FC236}">
                <a16:creationId xmlns:a16="http://schemas.microsoft.com/office/drawing/2014/main" id="{F738FFEE-D221-419F-9925-DFE3C2A81E5D}"/>
              </a:ext>
              <a:ext uri="{C183D7F6-B498-43B3-948B-1728B52AA6E4}">
                <adec:decorative xmlns:adec="http://schemas.microsoft.com/office/drawing/2017/decorative" val="1"/>
              </a:ext>
            </a:extLst>
          </p:cNvPr>
          <p:cNvPicPr>
            <a:picLocks noGrp="1" noChangeAspect="1"/>
          </p:cNvPicPr>
          <p:nvPr>
            <p:ph type="pic" sz="quarter" idx="21"/>
          </p:nvPr>
        </p:nvPicPr>
        <p:blipFill>
          <a:blip r:embed="rId3"/>
          <a:srcRect l="6289" r="6289"/>
          <a:stretch/>
        </p:blipFill>
        <p:spPr>
          <a:xfrm>
            <a:off x="5756426" y="1935993"/>
            <a:ext cx="1094116" cy="1113108"/>
          </a:xfrm>
        </p:spPr>
      </p:pic>
      <p:sp>
        <p:nvSpPr>
          <p:cNvPr id="23" name="Content Placeholder 22">
            <a:extLst>
              <a:ext uri="{FF2B5EF4-FFF2-40B4-BE49-F238E27FC236}">
                <a16:creationId xmlns:a16="http://schemas.microsoft.com/office/drawing/2014/main" id="{2F8BDB9A-6E49-4052-924A-83FDD2B0A487}"/>
              </a:ext>
            </a:extLst>
          </p:cNvPr>
          <p:cNvSpPr>
            <a:spLocks noGrp="1"/>
          </p:cNvSpPr>
          <p:nvPr>
            <p:ph sz="quarter" idx="22"/>
          </p:nvPr>
        </p:nvSpPr>
        <p:spPr/>
        <p:txBody>
          <a:bodyPr/>
          <a:lstStyle/>
          <a:p>
            <a:r>
              <a:rPr lang="en-US" sz="1800" dirty="0"/>
              <a:t>Expand homelessness prevention and housing programs to meet the need</a:t>
            </a:r>
          </a:p>
        </p:txBody>
      </p:sp>
      <p:sp>
        <p:nvSpPr>
          <p:cNvPr id="25" name="Text Placeholder 24">
            <a:extLst>
              <a:ext uri="{FF2B5EF4-FFF2-40B4-BE49-F238E27FC236}">
                <a16:creationId xmlns:a16="http://schemas.microsoft.com/office/drawing/2014/main" id="{34818BA8-E954-4497-B8B9-B67D92F6032D}"/>
              </a:ext>
            </a:extLst>
          </p:cNvPr>
          <p:cNvSpPr>
            <a:spLocks noGrp="1"/>
          </p:cNvSpPr>
          <p:nvPr>
            <p:ph type="body" sz="quarter" idx="23"/>
          </p:nvPr>
        </p:nvSpPr>
        <p:spPr>
          <a:noFill/>
        </p:spPr>
        <p:txBody>
          <a:bodyPr vert="horz" wrap="square" lIns="91440" tIns="45720" rIns="91440" bIns="45720" rtlCol="0" anchor="ctr">
            <a:noAutofit/>
          </a:bodyPr>
          <a:lstStyle/>
          <a:p>
            <a:r>
              <a:rPr lang="en-US" dirty="0">
                <a:solidFill>
                  <a:schemeClr val="tx2"/>
                </a:solidFill>
              </a:rPr>
              <a:t>Strategy 2</a:t>
            </a:r>
          </a:p>
        </p:txBody>
      </p:sp>
      <p:pic>
        <p:nvPicPr>
          <p:cNvPr id="87" name="Picture Placeholder 86">
            <a:extLst>
              <a:ext uri="{FF2B5EF4-FFF2-40B4-BE49-F238E27FC236}">
                <a16:creationId xmlns:a16="http://schemas.microsoft.com/office/drawing/2014/main" id="{BA712089-DDBF-4741-BA71-63A6F987EA72}"/>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4"/>
          <a:srcRect l="9623" t="11385" r="9623" b="-739"/>
          <a:stretch/>
        </p:blipFill>
        <p:spPr>
          <a:xfrm>
            <a:off x="4774508" y="3502811"/>
            <a:ext cx="1094116" cy="1113108"/>
          </a:xfrm>
        </p:spPr>
      </p:pic>
      <p:sp>
        <p:nvSpPr>
          <p:cNvPr id="3" name="Slide Number Placeholder 2">
            <a:extLst>
              <a:ext uri="{FF2B5EF4-FFF2-40B4-BE49-F238E27FC236}">
                <a16:creationId xmlns:a16="http://schemas.microsoft.com/office/drawing/2014/main" id="{1B0F4F9B-7D29-4BED-87FB-3F3D1724712B}"/>
              </a:ext>
            </a:extLst>
          </p:cNvPr>
          <p:cNvSpPr>
            <a:spLocks noGrp="1"/>
          </p:cNvSpPr>
          <p:nvPr>
            <p:ph type="sldNum" sz="quarter" idx="4"/>
          </p:nvPr>
        </p:nvSpPr>
        <p:spPr/>
        <p:txBody>
          <a:bodyPr/>
          <a:lstStyle/>
          <a:p>
            <a:fld id="{4FAB73BC-B049-4115-A692-8D63A059BFB8}" type="slidenum">
              <a:rPr lang="en-US" smtClean="0"/>
              <a:pPr/>
              <a:t>4</a:t>
            </a:fld>
            <a:endParaRPr lang="en-US" dirty="0"/>
          </a:p>
        </p:txBody>
      </p:sp>
      <p:sp>
        <p:nvSpPr>
          <p:cNvPr id="34" name="Content Placeholder 33">
            <a:extLst>
              <a:ext uri="{FF2B5EF4-FFF2-40B4-BE49-F238E27FC236}">
                <a16:creationId xmlns:a16="http://schemas.microsoft.com/office/drawing/2014/main" id="{38AA8C13-AFD3-4C46-AEA7-67BEBF73986D}"/>
              </a:ext>
            </a:extLst>
          </p:cNvPr>
          <p:cNvSpPr>
            <a:spLocks noGrp="1"/>
          </p:cNvSpPr>
          <p:nvPr>
            <p:ph sz="quarter" idx="25"/>
          </p:nvPr>
        </p:nvSpPr>
        <p:spPr/>
        <p:txBody>
          <a:bodyPr/>
          <a:lstStyle/>
          <a:p>
            <a:r>
              <a:rPr lang="en-US" sz="1800" dirty="0"/>
              <a:t>Improve quality of life for unsheltered individuals and create healthy neighborhoods for all</a:t>
            </a:r>
          </a:p>
        </p:txBody>
      </p:sp>
      <p:sp>
        <p:nvSpPr>
          <p:cNvPr id="4" name="Text Placeholder 3">
            <a:extLst>
              <a:ext uri="{FF2B5EF4-FFF2-40B4-BE49-F238E27FC236}">
                <a16:creationId xmlns:a16="http://schemas.microsoft.com/office/drawing/2014/main" id="{B9105FAE-96F0-43A6-B386-AAE4E62C6E85}"/>
              </a:ext>
            </a:extLst>
          </p:cNvPr>
          <p:cNvSpPr>
            <a:spLocks noGrp="1"/>
          </p:cNvSpPr>
          <p:nvPr>
            <p:ph type="body" sz="quarter" idx="26"/>
          </p:nvPr>
        </p:nvSpPr>
        <p:spPr>
          <a:noFill/>
        </p:spPr>
        <p:txBody>
          <a:bodyPr vert="horz" wrap="square" lIns="91440" tIns="45720" rIns="91440" bIns="45720" rtlCol="0" anchor="ctr">
            <a:noAutofit/>
          </a:bodyPr>
          <a:lstStyle/>
          <a:p>
            <a:r>
              <a:rPr lang="en-US" dirty="0">
                <a:solidFill>
                  <a:schemeClr val="tx2"/>
                </a:solidFill>
              </a:rPr>
              <a:t>Strategy 3</a:t>
            </a:r>
          </a:p>
        </p:txBody>
      </p:sp>
      <p:pic>
        <p:nvPicPr>
          <p:cNvPr id="89" name="Picture Placeholder 88">
            <a:extLst>
              <a:ext uri="{FF2B5EF4-FFF2-40B4-BE49-F238E27FC236}">
                <a16:creationId xmlns:a16="http://schemas.microsoft.com/office/drawing/2014/main" id="{C8671B21-B5F4-4BFE-A90B-A16041BB7F3D}"/>
              </a:ext>
              <a:ext uri="{C183D7F6-B498-43B3-948B-1728B52AA6E4}">
                <adec:decorative xmlns:adec="http://schemas.microsoft.com/office/drawing/2017/decorative" val="1"/>
              </a:ext>
            </a:extLst>
          </p:cNvPr>
          <p:cNvPicPr>
            <a:picLocks noGrp="1" noChangeAspect="1"/>
          </p:cNvPicPr>
          <p:nvPr>
            <p:ph type="pic" sz="quarter" idx="27"/>
          </p:nvPr>
        </p:nvPicPr>
        <p:blipFill>
          <a:blip r:embed="rId5"/>
          <a:srcRect l="10727" r="10727"/>
          <a:stretch/>
        </p:blipFill>
        <p:spPr>
          <a:xfrm>
            <a:off x="3680392" y="5017901"/>
            <a:ext cx="1094116" cy="1113108"/>
          </a:xfrm>
        </p:spPr>
      </p:pic>
      <p:sp>
        <p:nvSpPr>
          <p:cNvPr id="29" name="Text Placeholder 119">
            <a:extLst>
              <a:ext uri="{FF2B5EF4-FFF2-40B4-BE49-F238E27FC236}">
                <a16:creationId xmlns:a16="http://schemas.microsoft.com/office/drawing/2014/main" id="{4DE3975B-F441-486B-9317-C176CC96BC6F}"/>
              </a:ext>
              <a:ext uri="{C183D7F6-B498-43B3-948B-1728B52AA6E4}">
                <adec:decorative xmlns:adec="http://schemas.microsoft.com/office/drawing/2017/decorative" val="1"/>
              </a:ext>
            </a:extLst>
          </p:cNvPr>
          <p:cNvSpPr txBox="1">
            <a:spLocks/>
          </p:cNvSpPr>
          <p:nvPr/>
        </p:nvSpPr>
        <p:spPr>
          <a:xfrm>
            <a:off x="693060" y="6641305"/>
            <a:ext cx="173736" cy="152400"/>
          </a:xfrm>
          <a:prstGeom prst="rect">
            <a:avLst/>
          </a:prstGeom>
          <a:solidFill>
            <a:schemeClr val="accent2"/>
          </a:solidFill>
          <a:effectLst>
            <a:outerShdw blurRad="50800" dist="38100" dir="2700000" algn="tl" rotWithShape="0">
              <a:prstClr val="black">
                <a:alpha val="40000"/>
              </a:prstClr>
            </a:outerShdw>
          </a:effectLst>
        </p:spPr>
        <p:txBody>
          <a:bodyPr vert="horz" lIns="45720" tIns="45720" rIns="4572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000" kern="1200">
                <a:solidFill>
                  <a:schemeClr val="tx1">
                    <a:alpha val="0"/>
                  </a:schemeClr>
                </a:solidFill>
                <a:latin typeface="+mn-lt"/>
                <a:ea typeface="+mn-ea"/>
                <a:cs typeface="+mn-cs"/>
              </a:defRPr>
            </a:lvl1pPr>
            <a:lvl2pPr marL="4572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endParaRPr lang="en-US" dirty="0"/>
          </a:p>
        </p:txBody>
      </p:sp>
      <p:cxnSp>
        <p:nvCxnSpPr>
          <p:cNvPr id="38" name="Straight Connector 37">
            <a:extLst>
              <a:ext uri="{FF2B5EF4-FFF2-40B4-BE49-F238E27FC236}">
                <a16:creationId xmlns:a16="http://schemas.microsoft.com/office/drawing/2014/main" id="{66F01420-E00A-46BC-9AE5-EDE89E81F291}"/>
              </a:ext>
              <a:ext uri="{C183D7F6-B498-43B3-948B-1728B52AA6E4}">
                <adec:decorative xmlns:adec="http://schemas.microsoft.com/office/drawing/2017/decorative" val="1"/>
              </a:ext>
            </a:extLst>
          </p:cNvPr>
          <p:cNvCxnSpPr/>
          <p:nvPr/>
        </p:nvCxnSpPr>
        <p:spPr>
          <a:xfrm>
            <a:off x="548640" y="3263024"/>
            <a:ext cx="438912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D210877-354A-400E-B4FF-A1264FC8AB56}"/>
              </a:ext>
              <a:ext uri="{C183D7F6-B498-43B3-948B-1728B52AA6E4}">
                <adec:decorative xmlns:adec="http://schemas.microsoft.com/office/drawing/2017/decorative" val="1"/>
              </a:ext>
            </a:extLst>
          </p:cNvPr>
          <p:cNvCxnSpPr/>
          <p:nvPr/>
        </p:nvCxnSpPr>
        <p:spPr>
          <a:xfrm>
            <a:off x="548640" y="4803978"/>
            <a:ext cx="3200400" cy="0"/>
          </a:xfrm>
          <a:prstGeom prst="line">
            <a:avLst/>
          </a:prstGeom>
          <a:ln w="1905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0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73E6A711-093C-3709-011A-A881EBECA79E}"/>
              </a:ext>
            </a:extLst>
          </p:cNvPr>
          <p:cNvPicPr>
            <a:picLocks noGrp="1" noChangeAspect="1"/>
          </p:cNvPicPr>
          <p:nvPr>
            <p:ph type="pic" sz="quarter" idx="17"/>
          </p:nvPr>
        </p:nvPicPr>
        <p:blipFill rotWithShape="1">
          <a:blip r:embed="rId2">
            <a:duotone>
              <a:prstClr val="black"/>
              <a:srgbClr val="D9C3A5">
                <a:tint val="50000"/>
                <a:satMod val="180000"/>
              </a:srgbClr>
            </a:duotone>
            <a:alphaModFix amt="50000"/>
          </a:blip>
          <a:srcRect t="5009" b="5009"/>
          <a:stretch/>
        </p:blipFill>
        <p:spPr>
          <a:xfrm>
            <a:off x="0" y="112713"/>
            <a:ext cx="12192000" cy="6745287"/>
          </a:xfrm>
          <a:prstGeom prst="rect">
            <a:avLst/>
          </a:prstGeom>
        </p:spPr>
      </p:pic>
      <p:sp>
        <p:nvSpPr>
          <p:cNvPr id="7" name="Slide Number Placeholder 6">
            <a:extLst>
              <a:ext uri="{FF2B5EF4-FFF2-40B4-BE49-F238E27FC236}">
                <a16:creationId xmlns:a16="http://schemas.microsoft.com/office/drawing/2014/main" id="{C73F83EB-21F9-05B6-610A-9F3576F6E9F0}"/>
              </a:ext>
            </a:extLst>
          </p:cNvPr>
          <p:cNvSpPr>
            <a:spLocks noGrp="1"/>
          </p:cNvSpPr>
          <p:nvPr>
            <p:ph type="sldNum" sz="quarter" idx="4"/>
          </p:nvPr>
        </p:nvSpPr>
        <p:spPr/>
        <p:txBody>
          <a:bodyPr/>
          <a:lstStyle/>
          <a:p>
            <a:fld id="{4FAB73BC-B049-4115-A692-8D63A059BFB8}" type="slidenum">
              <a:rPr lang="en-US" noProof="0" smtClean="0"/>
              <a:pPr/>
              <a:t>5</a:t>
            </a:fld>
            <a:endParaRPr lang="en-US" noProof="0" dirty="0"/>
          </a:p>
        </p:txBody>
      </p:sp>
      <p:sp>
        <p:nvSpPr>
          <p:cNvPr id="14" name="Title 13">
            <a:extLst>
              <a:ext uri="{FF2B5EF4-FFF2-40B4-BE49-F238E27FC236}">
                <a16:creationId xmlns:a16="http://schemas.microsoft.com/office/drawing/2014/main" id="{FA78DE1D-DE30-9338-C3CB-B71F9E36C9E2}"/>
              </a:ext>
            </a:extLst>
          </p:cNvPr>
          <p:cNvSpPr>
            <a:spLocks noGrp="1"/>
          </p:cNvSpPr>
          <p:nvPr>
            <p:ph type="title"/>
          </p:nvPr>
        </p:nvSpPr>
        <p:spPr>
          <a:solidFill>
            <a:schemeClr val="bg2">
              <a:alpha val="54000"/>
            </a:schemeClr>
          </a:solidFill>
        </p:spPr>
        <p:txBody>
          <a:bodyPr>
            <a:normAutofit fontScale="90000"/>
          </a:bodyPr>
          <a:lstStyle/>
          <a:p>
            <a:r>
              <a:rPr lang="en-US" dirty="0"/>
              <a:t>Rapid Growth in Supportive Housing Production</a:t>
            </a:r>
          </a:p>
        </p:txBody>
      </p:sp>
      <p:pic>
        <p:nvPicPr>
          <p:cNvPr id="17" name="Picture 16" descr="A picture containing text, outdoor, sign, clock&#10;&#10;Description automatically generated">
            <a:extLst>
              <a:ext uri="{FF2B5EF4-FFF2-40B4-BE49-F238E27FC236}">
                <a16:creationId xmlns:a16="http://schemas.microsoft.com/office/drawing/2014/main" id="{70A65457-BF78-4D66-CC9E-5A8790981183}"/>
              </a:ext>
            </a:extLst>
          </p:cNvPr>
          <p:cNvPicPr>
            <a:picLocks noChangeAspect="1"/>
          </p:cNvPicPr>
          <p:nvPr/>
        </p:nvPicPr>
        <p:blipFill>
          <a:blip r:embed="rId3"/>
          <a:stretch>
            <a:fillRect/>
          </a:stretch>
        </p:blipFill>
        <p:spPr>
          <a:xfrm>
            <a:off x="11049000" y="5791200"/>
            <a:ext cx="914400" cy="914400"/>
          </a:xfrm>
          <a:prstGeom prst="rect">
            <a:avLst/>
          </a:prstGeom>
        </p:spPr>
      </p:pic>
      <p:graphicFrame>
        <p:nvGraphicFramePr>
          <p:cNvPr id="18" name="Content Placeholder 6">
            <a:extLst>
              <a:ext uri="{FF2B5EF4-FFF2-40B4-BE49-F238E27FC236}">
                <a16:creationId xmlns:a16="http://schemas.microsoft.com/office/drawing/2014/main" id="{FA1ACD11-0AB9-EAAB-9B3A-6A77B91D1696}"/>
              </a:ext>
            </a:extLst>
          </p:cNvPr>
          <p:cNvGraphicFramePr>
            <a:graphicFrameLocks/>
          </p:cNvGraphicFramePr>
          <p:nvPr>
            <p:extLst>
              <p:ext uri="{D42A27DB-BD31-4B8C-83A1-F6EECF244321}">
                <p14:modId xmlns:p14="http://schemas.microsoft.com/office/powerpoint/2010/main" val="4239428923"/>
              </p:ext>
            </p:extLst>
          </p:nvPr>
        </p:nvGraphicFramePr>
        <p:xfrm>
          <a:off x="172994" y="1371600"/>
          <a:ext cx="6188112" cy="1711942"/>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18">
            <a:extLst>
              <a:ext uri="{FF2B5EF4-FFF2-40B4-BE49-F238E27FC236}">
                <a16:creationId xmlns:a16="http://schemas.microsoft.com/office/drawing/2014/main" id="{31DAB655-7900-60F6-A4BD-14E5245CE05A}"/>
              </a:ext>
            </a:extLst>
          </p:cNvPr>
          <p:cNvPicPr>
            <a:picLocks noChangeAspect="1"/>
          </p:cNvPicPr>
          <p:nvPr/>
        </p:nvPicPr>
        <p:blipFill rotWithShape="1">
          <a:blip r:embed="rId5"/>
          <a:srcRect l="1" t="2280" r="1" b="10846"/>
          <a:stretch/>
        </p:blipFill>
        <p:spPr>
          <a:xfrm>
            <a:off x="6534099" y="1905000"/>
            <a:ext cx="5484907" cy="3490366"/>
          </a:xfrm>
          <a:prstGeom prst="rect">
            <a:avLst/>
          </a:prstGeom>
        </p:spPr>
      </p:pic>
      <p:pic>
        <p:nvPicPr>
          <p:cNvPr id="20" name="Picture 19">
            <a:extLst>
              <a:ext uri="{FF2B5EF4-FFF2-40B4-BE49-F238E27FC236}">
                <a16:creationId xmlns:a16="http://schemas.microsoft.com/office/drawing/2014/main" id="{E8FB260E-F8AD-1DA5-19D0-D36CF3741DD2}"/>
              </a:ext>
            </a:extLst>
          </p:cNvPr>
          <p:cNvPicPr>
            <a:picLocks noChangeAspect="1"/>
          </p:cNvPicPr>
          <p:nvPr/>
        </p:nvPicPr>
        <p:blipFill rotWithShape="1">
          <a:blip r:embed="rId6"/>
          <a:srcRect l="14567" t="296" r="-237" b="7327"/>
          <a:stretch/>
        </p:blipFill>
        <p:spPr>
          <a:xfrm>
            <a:off x="849452" y="3235942"/>
            <a:ext cx="4835195" cy="2932728"/>
          </a:xfrm>
          <a:prstGeom prst="rect">
            <a:avLst/>
          </a:prstGeom>
          <a:effectLst>
            <a:glow rad="139700">
              <a:schemeClr val="bg2">
                <a:alpha val="40000"/>
              </a:schemeClr>
            </a:glow>
          </a:effectLst>
        </p:spPr>
      </p:pic>
    </p:spTree>
    <p:extLst>
      <p:ext uri="{BB962C8B-B14F-4D97-AF65-F5344CB8AC3E}">
        <p14:creationId xmlns:p14="http://schemas.microsoft.com/office/powerpoint/2010/main" val="1632137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D74FB9E-F7EC-EDFA-D55E-C5C72ECC820C}"/>
              </a:ext>
            </a:extLst>
          </p:cNvPr>
          <p:cNvGraphicFramePr>
            <a:graphicFrameLocks/>
          </p:cNvGraphicFramePr>
          <p:nvPr>
            <p:extLst>
              <p:ext uri="{D42A27DB-BD31-4B8C-83A1-F6EECF244321}">
                <p14:modId xmlns:p14="http://schemas.microsoft.com/office/powerpoint/2010/main" val="3660049689"/>
              </p:ext>
            </p:extLst>
          </p:nvPr>
        </p:nvGraphicFramePr>
        <p:xfrm>
          <a:off x="1657349" y="1905000"/>
          <a:ext cx="8877301" cy="45402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5F10E195-7DD1-698C-3315-41AE961CADA0}"/>
              </a:ext>
            </a:extLst>
          </p:cNvPr>
          <p:cNvSpPr>
            <a:spLocks noGrp="1"/>
          </p:cNvSpPr>
          <p:nvPr>
            <p:ph type="title"/>
          </p:nvPr>
        </p:nvSpPr>
        <p:spPr/>
        <p:txBody>
          <a:bodyPr>
            <a:normAutofit/>
          </a:bodyPr>
          <a:lstStyle/>
          <a:p>
            <a:r>
              <a:rPr lang="en-US" sz="4000" b="0" i="0" baseline="0" dirty="0">
                <a:effectLst/>
              </a:rPr>
              <a:t>Growth in Housing Capacity (Units), 2015 to 2022</a:t>
            </a:r>
            <a:endParaRPr lang="en-US" dirty="0"/>
          </a:p>
        </p:txBody>
      </p:sp>
    </p:spTree>
    <p:extLst>
      <p:ext uri="{BB962C8B-B14F-4D97-AF65-F5344CB8AC3E}">
        <p14:creationId xmlns:p14="http://schemas.microsoft.com/office/powerpoint/2010/main" val="317267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10;&#10;Description automatically generated">
            <a:extLst>
              <a:ext uri="{FF2B5EF4-FFF2-40B4-BE49-F238E27FC236}">
                <a16:creationId xmlns:a16="http://schemas.microsoft.com/office/drawing/2014/main" id="{53763B6B-EB1B-C8F3-9545-5ED3E624D749}"/>
              </a:ext>
            </a:extLst>
          </p:cNvPr>
          <p:cNvPicPr>
            <a:picLocks noGrp="1" noChangeAspect="1"/>
          </p:cNvPicPr>
          <p:nvPr>
            <p:ph type="pic" sz="quarter" idx="17"/>
          </p:nvPr>
        </p:nvPicPr>
        <p:blipFill rotWithShape="1">
          <a:blip r:embed="rId3"/>
          <a:srcRect l="15474" r="15474"/>
          <a:stretch/>
        </p:blipFill>
        <p:spPr/>
      </p:pic>
      <p:sp>
        <p:nvSpPr>
          <p:cNvPr id="15" name="Text Placeholder 14">
            <a:extLst>
              <a:ext uri="{FF2B5EF4-FFF2-40B4-BE49-F238E27FC236}">
                <a16:creationId xmlns:a16="http://schemas.microsoft.com/office/drawing/2014/main" id="{D6D0C2C6-EF2E-6B5C-9CB8-239403EAE558}"/>
              </a:ext>
            </a:extLst>
          </p:cNvPr>
          <p:cNvSpPr>
            <a:spLocks noGrp="1"/>
          </p:cNvSpPr>
          <p:nvPr>
            <p:ph type="body" sz="quarter" idx="19"/>
          </p:nvPr>
        </p:nvSpPr>
        <p:spPr/>
        <p:txBody>
          <a:bodyPr/>
          <a:lstStyle/>
          <a:p>
            <a:endParaRPr lang="en-US" dirty="0"/>
          </a:p>
        </p:txBody>
      </p:sp>
      <p:sp>
        <p:nvSpPr>
          <p:cNvPr id="2" name="Title 1">
            <a:extLst>
              <a:ext uri="{FF2B5EF4-FFF2-40B4-BE49-F238E27FC236}">
                <a16:creationId xmlns:a16="http://schemas.microsoft.com/office/drawing/2014/main" id="{84CB17BA-7CF7-20AE-E297-A8D2BA95DD2E}"/>
              </a:ext>
            </a:extLst>
          </p:cNvPr>
          <p:cNvSpPr>
            <a:spLocks noGrp="1"/>
          </p:cNvSpPr>
          <p:nvPr>
            <p:ph type="title"/>
          </p:nvPr>
        </p:nvSpPr>
        <p:spPr>
          <a:xfrm>
            <a:off x="548640" y="762000"/>
            <a:ext cx="10805160" cy="707886"/>
          </a:xfrm>
        </p:spPr>
        <p:txBody>
          <a:bodyPr/>
          <a:lstStyle/>
          <a:p>
            <a:r>
              <a:rPr lang="en-US" dirty="0"/>
              <a:t>Progress toward our 5-year Goals</a:t>
            </a:r>
          </a:p>
        </p:txBody>
      </p:sp>
      <p:pic>
        <p:nvPicPr>
          <p:cNvPr id="11" name="Content Placeholder 10">
            <a:extLst>
              <a:ext uri="{FF2B5EF4-FFF2-40B4-BE49-F238E27FC236}">
                <a16:creationId xmlns:a16="http://schemas.microsoft.com/office/drawing/2014/main" id="{CD320CE0-4E28-1E3E-5C8B-349679873AEC}"/>
              </a:ext>
            </a:extLst>
          </p:cNvPr>
          <p:cNvPicPr>
            <a:picLocks noGrp="1" noChangeAspect="1"/>
          </p:cNvPicPr>
          <p:nvPr>
            <p:ph sz="quarter" idx="13"/>
          </p:nvPr>
        </p:nvPicPr>
        <p:blipFill>
          <a:blip r:embed="rId4"/>
          <a:stretch>
            <a:fillRect/>
          </a:stretch>
        </p:blipFill>
        <p:spPr>
          <a:xfrm>
            <a:off x="228600" y="2317331"/>
            <a:ext cx="5775325" cy="3321469"/>
          </a:xfrm>
        </p:spPr>
      </p:pic>
      <p:sp>
        <p:nvSpPr>
          <p:cNvPr id="7" name="Slide Number Placeholder 6">
            <a:extLst>
              <a:ext uri="{FF2B5EF4-FFF2-40B4-BE49-F238E27FC236}">
                <a16:creationId xmlns:a16="http://schemas.microsoft.com/office/drawing/2014/main" id="{E8B2AA76-439C-DBCD-7D48-6F578119D59E}"/>
              </a:ext>
            </a:extLst>
          </p:cNvPr>
          <p:cNvSpPr>
            <a:spLocks noGrp="1"/>
          </p:cNvSpPr>
          <p:nvPr>
            <p:ph type="sldNum" sz="quarter" idx="4"/>
          </p:nvPr>
        </p:nvSpPr>
        <p:spPr/>
        <p:txBody>
          <a:bodyPr/>
          <a:lstStyle/>
          <a:p>
            <a:fld id="{4FAB73BC-B049-4115-A692-8D63A059BFB8}" type="slidenum">
              <a:rPr lang="en-US" noProof="0" smtClean="0"/>
              <a:pPr/>
              <a:t>7</a:t>
            </a:fld>
            <a:endParaRPr lang="en-US" noProof="0" dirty="0"/>
          </a:p>
        </p:txBody>
      </p:sp>
      <p:pic>
        <p:nvPicPr>
          <p:cNvPr id="13" name="Picture Placeholder 12">
            <a:extLst>
              <a:ext uri="{FF2B5EF4-FFF2-40B4-BE49-F238E27FC236}">
                <a16:creationId xmlns:a16="http://schemas.microsoft.com/office/drawing/2014/main" id="{99FC9FE1-B576-7B7C-7006-11CD406E9823}"/>
              </a:ext>
            </a:extLst>
          </p:cNvPr>
          <p:cNvPicPr>
            <a:picLocks noGrp="1" noChangeAspect="1"/>
          </p:cNvPicPr>
          <p:nvPr>
            <p:ph type="pic" sz="quarter" idx="4294967295"/>
          </p:nvPr>
        </p:nvPicPr>
        <p:blipFill rotWithShape="1">
          <a:blip r:embed="rId5"/>
          <a:srcRect l="-8926" t="-64" r="-8533" b="329"/>
          <a:stretch/>
        </p:blipFill>
        <p:spPr>
          <a:xfrm>
            <a:off x="5608159" y="1495141"/>
            <a:ext cx="6888641" cy="5029200"/>
          </a:xfrm>
        </p:spPr>
      </p:pic>
      <p:pic>
        <p:nvPicPr>
          <p:cNvPr id="16" name="Picture 15" descr="A picture containing text, outdoor, sign, clock&#10;&#10;Description automatically generated">
            <a:extLst>
              <a:ext uri="{FF2B5EF4-FFF2-40B4-BE49-F238E27FC236}">
                <a16:creationId xmlns:a16="http://schemas.microsoft.com/office/drawing/2014/main" id="{4D1298C2-352D-C07E-696E-92A7138A49A6}"/>
              </a:ext>
            </a:extLst>
          </p:cNvPr>
          <p:cNvPicPr>
            <a:picLocks noChangeAspect="1"/>
          </p:cNvPicPr>
          <p:nvPr/>
        </p:nvPicPr>
        <p:blipFill>
          <a:blip r:embed="rId6"/>
          <a:stretch>
            <a:fillRect/>
          </a:stretch>
        </p:blipFill>
        <p:spPr>
          <a:xfrm>
            <a:off x="11049000" y="5362859"/>
            <a:ext cx="914400" cy="914400"/>
          </a:xfrm>
          <a:prstGeom prst="rect">
            <a:avLst/>
          </a:prstGeom>
        </p:spPr>
      </p:pic>
    </p:spTree>
    <p:extLst>
      <p:ext uri="{BB962C8B-B14F-4D97-AF65-F5344CB8AC3E}">
        <p14:creationId xmlns:p14="http://schemas.microsoft.com/office/powerpoint/2010/main" val="20482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icture containing shape&#10;&#10;Description automatically generated">
            <a:extLst>
              <a:ext uri="{FF2B5EF4-FFF2-40B4-BE49-F238E27FC236}">
                <a16:creationId xmlns:a16="http://schemas.microsoft.com/office/drawing/2014/main" id="{456BEF13-8965-A938-56EB-22F3A39E43D9}"/>
              </a:ext>
            </a:extLst>
          </p:cNvPr>
          <p:cNvPicPr>
            <a:picLocks noGrp="1" noChangeAspect="1"/>
          </p:cNvPicPr>
          <p:nvPr>
            <p:ph type="pic" sz="quarter" idx="17"/>
          </p:nvPr>
        </p:nvPicPr>
        <p:blipFill rotWithShape="1">
          <a:blip r:embed="rId3"/>
          <a:srcRect/>
          <a:stretch/>
        </p:blipFill>
        <p:spPr>
          <a:noFill/>
        </p:spPr>
      </p:pic>
      <p:sp>
        <p:nvSpPr>
          <p:cNvPr id="10" name="Text Placeholder 9">
            <a:extLst>
              <a:ext uri="{FF2B5EF4-FFF2-40B4-BE49-F238E27FC236}">
                <a16:creationId xmlns:a16="http://schemas.microsoft.com/office/drawing/2014/main" id="{AF356805-5D55-CD11-D409-C597BC973939}"/>
              </a:ext>
            </a:extLst>
          </p:cNvPr>
          <p:cNvSpPr>
            <a:spLocks noGrp="1"/>
          </p:cNvSpPr>
          <p:nvPr>
            <p:ph type="body" sz="quarter" idx="20"/>
          </p:nvPr>
        </p:nvSpPr>
        <p:spPr/>
        <p:txBody>
          <a:bodyPr wrap="square">
            <a:normAutofit/>
          </a:bodyPr>
          <a:lstStyle/>
          <a:p>
            <a:pPr marL="0" indent="0">
              <a:buNone/>
            </a:pPr>
            <a:r>
              <a:rPr lang="en-US" sz="4000" dirty="0"/>
              <a:t>LESSONS LEARNED THROUGH 2022</a:t>
            </a:r>
          </a:p>
        </p:txBody>
      </p:sp>
      <p:sp>
        <p:nvSpPr>
          <p:cNvPr id="9" name="Content Placeholder 8">
            <a:extLst>
              <a:ext uri="{FF2B5EF4-FFF2-40B4-BE49-F238E27FC236}">
                <a16:creationId xmlns:a16="http://schemas.microsoft.com/office/drawing/2014/main" id="{9C6B1790-8BE9-F6DF-82D2-8A2CDA646585}"/>
              </a:ext>
            </a:extLst>
          </p:cNvPr>
          <p:cNvSpPr>
            <a:spLocks noGrp="1"/>
          </p:cNvSpPr>
          <p:nvPr>
            <p:ph sz="quarter" idx="19"/>
          </p:nvPr>
        </p:nvSpPr>
        <p:spPr>
          <a:xfrm>
            <a:off x="902789" y="1295399"/>
            <a:ext cx="3688080" cy="4677431"/>
          </a:xfrm>
        </p:spPr>
        <p:txBody>
          <a:bodyPr>
            <a:normAutofit/>
          </a:bodyPr>
          <a:lstStyle/>
          <a:p>
            <a:r>
              <a:rPr lang="en-US" dirty="0">
                <a:solidFill>
                  <a:schemeClr val="bg2"/>
                </a:solidFill>
              </a:rPr>
              <a:t>Collective Impact</a:t>
            </a:r>
          </a:p>
          <a:p>
            <a:pPr lvl="1"/>
            <a:r>
              <a:rPr lang="en-US" sz="2000" dirty="0">
                <a:solidFill>
                  <a:schemeClr val="bg2"/>
                </a:solidFill>
              </a:rPr>
              <a:t>Common Agenda</a:t>
            </a:r>
          </a:p>
          <a:p>
            <a:pPr lvl="1"/>
            <a:r>
              <a:rPr lang="en-US" sz="2000" dirty="0">
                <a:solidFill>
                  <a:schemeClr val="bg2"/>
                </a:solidFill>
              </a:rPr>
              <a:t>Shared Measurement Systems</a:t>
            </a:r>
          </a:p>
          <a:p>
            <a:pPr lvl="1"/>
            <a:r>
              <a:rPr lang="en-US" sz="2000" dirty="0">
                <a:solidFill>
                  <a:schemeClr val="bg2"/>
                </a:solidFill>
              </a:rPr>
              <a:t>Mutually Reinforcing Activities</a:t>
            </a:r>
          </a:p>
          <a:p>
            <a:pPr lvl="1"/>
            <a:r>
              <a:rPr lang="en-US" sz="2000" dirty="0">
                <a:solidFill>
                  <a:schemeClr val="bg2"/>
                </a:solidFill>
              </a:rPr>
              <a:t>Continuous Communication</a:t>
            </a:r>
          </a:p>
          <a:p>
            <a:pPr lvl="1"/>
            <a:r>
              <a:rPr lang="en-US" sz="2000" dirty="0">
                <a:solidFill>
                  <a:schemeClr val="bg2"/>
                </a:solidFill>
              </a:rPr>
              <a:t>Backbone Support Organizations</a:t>
            </a:r>
          </a:p>
          <a:p>
            <a:r>
              <a:rPr lang="en-US" dirty="0">
                <a:solidFill>
                  <a:schemeClr val="bg2"/>
                </a:solidFill>
              </a:rPr>
              <a:t>Leadership</a:t>
            </a:r>
          </a:p>
          <a:p>
            <a:r>
              <a:rPr lang="en-US" dirty="0">
                <a:solidFill>
                  <a:schemeClr val="bg2"/>
                </a:solidFill>
              </a:rPr>
              <a:t>Partnership</a:t>
            </a:r>
          </a:p>
          <a:p>
            <a:r>
              <a:rPr lang="en-US" dirty="0">
                <a:solidFill>
                  <a:schemeClr val="bg2"/>
                </a:solidFill>
              </a:rPr>
              <a:t>Start small and build up to systems change</a:t>
            </a:r>
          </a:p>
          <a:p>
            <a:endParaRPr lang="en-US" i="1" dirty="0">
              <a:solidFill>
                <a:schemeClr val="bg2"/>
              </a:solidFill>
            </a:endParaRPr>
          </a:p>
        </p:txBody>
      </p:sp>
      <p:sp>
        <p:nvSpPr>
          <p:cNvPr id="6" name="Slide Number Placeholder 5">
            <a:extLst>
              <a:ext uri="{FF2B5EF4-FFF2-40B4-BE49-F238E27FC236}">
                <a16:creationId xmlns:a16="http://schemas.microsoft.com/office/drawing/2014/main" id="{321E17C0-2BB4-6673-F96D-5E829EDA373B}"/>
              </a:ext>
            </a:extLst>
          </p:cNvPr>
          <p:cNvSpPr>
            <a:spLocks noGrp="1"/>
          </p:cNvSpPr>
          <p:nvPr>
            <p:ph type="sldNum" sz="quarter" idx="4"/>
          </p:nvPr>
        </p:nvSpPr>
        <p:spPr>
          <a:prstGeom prst="rect">
            <a:avLst/>
          </a:prstGeom>
        </p:spPr>
        <p:txBody>
          <a:bodyPr anchor="ctr">
            <a:normAutofit/>
          </a:bodyPr>
          <a:lstStyle/>
          <a:p>
            <a:pPr>
              <a:spcAft>
                <a:spcPts val="600"/>
              </a:spcAft>
            </a:pPr>
            <a:fld id="{4FAB73BC-B049-4115-A692-8D63A059BFB8}" type="slidenum">
              <a:rPr lang="en-US" noProof="0" smtClean="0"/>
              <a:pPr>
                <a:spcAft>
                  <a:spcPts val="600"/>
                </a:spcAft>
              </a:pPr>
              <a:t>8</a:t>
            </a:fld>
            <a:endParaRPr lang="en-US" noProof="0"/>
          </a:p>
        </p:txBody>
      </p:sp>
      <p:sp>
        <p:nvSpPr>
          <p:cNvPr id="7" name="Title 6">
            <a:extLst>
              <a:ext uri="{FF2B5EF4-FFF2-40B4-BE49-F238E27FC236}">
                <a16:creationId xmlns:a16="http://schemas.microsoft.com/office/drawing/2014/main" id="{9006C4B4-6B1B-65A1-5011-2161CD471C9D}"/>
              </a:ext>
            </a:extLst>
          </p:cNvPr>
          <p:cNvSpPr>
            <a:spLocks noGrp="1"/>
          </p:cNvSpPr>
          <p:nvPr>
            <p:ph type="title"/>
          </p:nvPr>
        </p:nvSpPr>
        <p:spPr/>
        <p:txBody>
          <a:bodyPr>
            <a:normAutofit fontScale="90000"/>
          </a:bodyPr>
          <a:lstStyle/>
          <a:p>
            <a:r>
              <a:rPr lang="en-US" dirty="0"/>
              <a:t>Lessons Learned</a:t>
            </a:r>
          </a:p>
        </p:txBody>
      </p:sp>
    </p:spTree>
    <p:extLst>
      <p:ext uri="{BB962C8B-B14F-4D97-AF65-F5344CB8AC3E}">
        <p14:creationId xmlns:p14="http://schemas.microsoft.com/office/powerpoint/2010/main" val="409700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hart, bar chart&#10;&#10;Description automatically generated">
            <a:extLst>
              <a:ext uri="{FF2B5EF4-FFF2-40B4-BE49-F238E27FC236}">
                <a16:creationId xmlns:a16="http://schemas.microsoft.com/office/drawing/2014/main" id="{167B447E-CF02-8B12-EB84-F8AD667373CA}"/>
              </a:ext>
            </a:extLst>
          </p:cNvPr>
          <p:cNvPicPr>
            <a:picLocks noGrp="1" noChangeAspect="1"/>
          </p:cNvPicPr>
          <p:nvPr>
            <p:ph type="pic" sz="quarter" idx="17"/>
          </p:nvPr>
        </p:nvPicPr>
        <p:blipFill rotWithShape="1">
          <a:blip r:embed="rId2"/>
          <a:srcRect l="9408" t="14366" r="11725" b="971"/>
          <a:stretch/>
        </p:blipFill>
        <p:spPr>
          <a:xfrm>
            <a:off x="1" y="228600"/>
            <a:ext cx="12192000" cy="3733800"/>
          </a:xfrm>
        </p:spPr>
      </p:pic>
      <p:sp>
        <p:nvSpPr>
          <p:cNvPr id="8" name="Title 7">
            <a:extLst>
              <a:ext uri="{FF2B5EF4-FFF2-40B4-BE49-F238E27FC236}">
                <a16:creationId xmlns:a16="http://schemas.microsoft.com/office/drawing/2014/main" id="{DAFD3DAC-0910-A857-A21C-CB07DFABF12C}"/>
              </a:ext>
            </a:extLst>
          </p:cNvPr>
          <p:cNvSpPr>
            <a:spLocks noGrp="1"/>
          </p:cNvSpPr>
          <p:nvPr>
            <p:ph type="title"/>
          </p:nvPr>
        </p:nvSpPr>
        <p:spPr/>
        <p:txBody>
          <a:bodyPr/>
          <a:lstStyle/>
          <a:p>
            <a:r>
              <a:rPr lang="en-US" dirty="0"/>
              <a:t>Housing inflow and Housing Placements</a:t>
            </a:r>
          </a:p>
        </p:txBody>
      </p:sp>
      <p:sp>
        <p:nvSpPr>
          <p:cNvPr id="9" name="Content Placeholder 8">
            <a:extLst>
              <a:ext uri="{FF2B5EF4-FFF2-40B4-BE49-F238E27FC236}">
                <a16:creationId xmlns:a16="http://schemas.microsoft.com/office/drawing/2014/main" id="{9D86BB04-FCE6-A8EE-3B1E-8B9E25B86783}"/>
              </a:ext>
            </a:extLst>
          </p:cNvPr>
          <p:cNvSpPr>
            <a:spLocks noGrp="1"/>
          </p:cNvSpPr>
          <p:nvPr>
            <p:ph sz="quarter" idx="13"/>
          </p:nvPr>
        </p:nvSpPr>
        <p:spPr/>
        <p:txBody>
          <a:bodyPr>
            <a:normAutofit/>
          </a:bodyPr>
          <a:lstStyle/>
          <a:p>
            <a:pPr marL="0" indent="0">
              <a:buNone/>
            </a:pPr>
            <a:r>
              <a:rPr lang="en-US" sz="2000" dirty="0"/>
              <a:t>This progress on the Community Plan to End Homelessness 2020-2025 goals is helping us significantly narrow the gap between the number of people becoming homeless, known as “inflow,” and the number of people exiting homelessness, or “housing placements,” but we still have work to do to turn the tide on ending homelessness.</a:t>
            </a:r>
          </a:p>
        </p:txBody>
      </p:sp>
    </p:spTree>
    <p:extLst>
      <p:ext uri="{BB962C8B-B14F-4D97-AF65-F5344CB8AC3E}">
        <p14:creationId xmlns:p14="http://schemas.microsoft.com/office/powerpoint/2010/main" val="650009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rnClassicBlock-3">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SFT_ELT_ModernClassicBlock_03">
      <a:majorFont>
        <a:latin typeface="Tw Cen MT Condensed"/>
        <a:ea typeface=""/>
        <a:cs typeface=""/>
      </a:majorFont>
      <a:minorFont>
        <a:latin typeface="Tw Cen MT"/>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Proposed OSH Template" id="{9D762551-E3F4-411E-90D2-E3BF4C542F17}" vid="{0281FE2E-902B-49AE-86CF-9C2933FEFA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9BFCA5F6-1A5A-4D78-BDE2-C793B61E0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06BD98-E608-40A1-98A8-93D5976215CA}">
  <ds:schemaRefs>
    <ds:schemaRef ds:uri="http://schemas.microsoft.com/sharepoint/v3/contenttype/forms"/>
  </ds:schemaRefs>
</ds:datastoreItem>
</file>

<file path=customXml/itemProps3.xml><?xml version="1.0" encoding="utf-8"?>
<ds:datastoreItem xmlns:ds="http://schemas.openxmlformats.org/officeDocument/2006/customXml" ds:itemID="{6A86D9CC-0D9D-4BFE-B3F3-26F480BF8C8A}">
  <ds:schemaRef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3012</TotalTime>
  <Words>2159</Words>
  <Application>Microsoft Macintosh PowerPoint</Application>
  <PresentationFormat>Widescreen</PresentationFormat>
  <Paragraphs>262</Paragraphs>
  <Slides>29</Slides>
  <Notes>19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Avenir Book</vt:lpstr>
      <vt:lpstr>Avenir Next LT Pro</vt:lpstr>
      <vt:lpstr>Calibri</vt:lpstr>
      <vt:lpstr>Courier New</vt:lpstr>
      <vt:lpstr>Helvetica</vt:lpstr>
      <vt:lpstr>Montserrat</vt:lpstr>
      <vt:lpstr>Source Sans Pro</vt:lpstr>
      <vt:lpstr>Symbol</vt:lpstr>
      <vt:lpstr>Tw Cen MT</vt:lpstr>
      <vt:lpstr>Tw Cen MT Condensed</vt:lpstr>
      <vt:lpstr>Wingdings 3</vt:lpstr>
      <vt:lpstr>ModernClassicBlock-3</vt:lpstr>
      <vt:lpstr>PowerPoint Presentation</vt:lpstr>
      <vt:lpstr>Today’s Supportive Housing System in Santa Clara County and the Role of Coordinated Entry within it</vt:lpstr>
      <vt:lpstr>PowerPoint Presentation</vt:lpstr>
      <vt:lpstr>Community Plan to End Homelessness, 2020-2025</vt:lpstr>
      <vt:lpstr>Rapid Growth in Supportive Housing Production</vt:lpstr>
      <vt:lpstr>Growth in Housing Capacity (Units), 2015 to 2022</vt:lpstr>
      <vt:lpstr>Progress toward our 5-year Goals</vt:lpstr>
      <vt:lpstr>Lessons Learned</vt:lpstr>
      <vt:lpstr>Housing inflow and Housing Placements</vt:lpstr>
      <vt:lpstr>Even with our Progress, Homelessness is Prevalent in SCC</vt:lpstr>
      <vt:lpstr>More people become homeless than our system can house</vt:lpstr>
      <vt:lpstr>Does Coordinated Entry solve this?</vt:lpstr>
      <vt:lpstr>Then Why do we have Coordinated Entry?</vt:lpstr>
      <vt:lpstr>Coordinated Entry is more than the VI-SPDAT</vt:lpstr>
      <vt:lpstr>Supportive Housing System</vt:lpstr>
      <vt:lpstr>Homelessness Prevention System Spotlight: A Strategic and Coordinated Service Model</vt:lpstr>
      <vt:lpstr>System Partners</vt:lpstr>
      <vt:lpstr>Who do we serve?</vt:lpstr>
      <vt:lpstr>Homelessness Prevention Assessment Tool (HPAT)</vt:lpstr>
      <vt:lpstr>Resources and Services</vt:lpstr>
      <vt:lpstr>Homelessness Prevention System Impact</vt:lpstr>
      <vt:lpstr>Housing Initiatives that further support the prioritization Committee’s Guiding values</vt:lpstr>
      <vt:lpstr>What are Housing Initiatives all about?</vt:lpstr>
      <vt:lpstr>Ending Veteran Homelessness</vt:lpstr>
      <vt:lpstr>Youth and  Young Adult Homelessness</vt:lpstr>
      <vt:lpstr>Heading Home:  No More Families Living on our Streets</vt:lpstr>
      <vt:lpstr>Housing For Survivors of Gender-based Violence</vt:lpstr>
      <vt:lpstr>What are you here to say?</vt:lpstr>
      <vt:lpstr>Reflecting on your perspective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dc:title>
  <dc:creator>Barroga, Hilary</dc:creator>
  <cp:lastModifiedBy>Nikole Thomas</cp:lastModifiedBy>
  <cp:revision>150</cp:revision>
  <dcterms:created xsi:type="dcterms:W3CDTF">2022-09-20T17:57:02Z</dcterms:created>
  <dcterms:modified xsi:type="dcterms:W3CDTF">2023-01-04T22:26:18Z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